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9872663" cy="1430178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orient="horz" pos="2879">
          <p15:clr>
            <a:srgbClr val="A4A3A4"/>
          </p15:clr>
        </p15:guide>
        <p15:guide id="9" orient="horz" pos="752">
          <p15:clr>
            <a:srgbClr val="A4A3A4"/>
          </p15:clr>
        </p15:guide>
        <p15:guide id="10" orient="horz" pos="515">
          <p15:clr>
            <a:srgbClr val="A4A3A4"/>
          </p15:clr>
        </p15:guide>
        <p15:guide id="11" orient="horz" pos="3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636" y="96"/>
      </p:cViewPr>
      <p:guideLst>
        <p:guide orient="horz" pos="3838"/>
        <p:guide orient="horz" pos="1003"/>
        <p:guide pos="226"/>
        <p:guide pos="5534"/>
        <p:guide pos="2880"/>
        <p:guide orient="horz" pos="686"/>
        <p:guide orient="horz" pos="4178"/>
        <p:guide orient="horz" pos="2879"/>
        <p:guide orient="horz" pos="752"/>
        <p:guide orient="horz" pos="515"/>
        <p:guide orient="horz" pos="3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/>
          <a:lstStyle>
            <a:lvl1pPr algn="l">
              <a:defRPr sz="17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92225" y="2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/>
          <a:lstStyle>
            <a:lvl1pPr algn="r">
              <a:defRPr sz="1700"/>
            </a:lvl1pPr>
          </a:lstStyle>
          <a:p>
            <a:fld id="{0389A364-0348-2F43-99DF-D2B200CF0081}" type="datetimeFigureOut">
              <a:rPr lang="de-DE" smtClean="0"/>
              <a:t>27.09.2016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13584218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 anchor="b"/>
          <a:lstStyle>
            <a:lvl1pPr algn="l">
              <a:defRPr sz="17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592225" y="13584218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 anchor="b"/>
          <a:lstStyle>
            <a:lvl1pPr algn="r">
              <a:defRPr sz="17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/>
          <a:lstStyle>
            <a:lvl1pPr algn="l">
              <a:defRPr sz="17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2225" y="2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/>
          <a:lstStyle>
            <a:lvl1pPr algn="r">
              <a:defRPr sz="1700"/>
            </a:lvl1pPr>
          </a:lstStyle>
          <a:p>
            <a:fld id="{7A19BEE0-598C-4858-A439-753E34679212}" type="datetimeFigureOut">
              <a:rPr lang="de-AT" smtClean="0"/>
              <a:t>27.09.2016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66688" y="1071563"/>
            <a:ext cx="9539287" cy="5365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3036" tIns="66518" rIns="133036" bIns="66518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4"/>
          </a:xfrm>
          <a:prstGeom prst="rect">
            <a:avLst/>
          </a:prstGeom>
        </p:spPr>
        <p:txBody>
          <a:bodyPr vert="horz" lIns="133036" tIns="66518" rIns="133036" bIns="66518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584218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 anchor="b"/>
          <a:lstStyle>
            <a:lvl1pPr algn="l">
              <a:defRPr sz="17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2225" y="13584218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 anchor="b"/>
          <a:lstStyle>
            <a:lvl1pPr algn="r">
              <a:defRPr sz="17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 dirty="0"/>
          </a:p>
        </p:txBody>
      </p:sp>
      <p:pic>
        <p:nvPicPr>
          <p:cNvPr id="8" name="Bild 7" descr="Header_Orang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280"/>
            <a:ext cx="9144000" cy="654460"/>
          </a:xfrm>
          <a:prstGeom prst="rect">
            <a:avLst/>
          </a:prstGeom>
        </p:spPr>
      </p:pic>
      <p:sp>
        <p:nvSpPr>
          <p:cNvPr id="9" name="Textfeld 8"/>
          <p:cNvSpPr txBox="1"/>
          <p:nvPr userDrawn="1"/>
        </p:nvSpPr>
        <p:spPr>
          <a:xfrm>
            <a:off x="393894" y="217299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 err="1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Building</a:t>
            </a:r>
            <a:r>
              <a:rPr lang="de-AT" sz="1400" cap="all" dirty="0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, </a:t>
            </a:r>
            <a:r>
              <a:rPr lang="de-AT" sz="1400" cap="all" dirty="0" err="1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Energy</a:t>
            </a:r>
            <a:r>
              <a:rPr lang="de-AT" sz="1400" cap="all" dirty="0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 &amp; Society</a:t>
            </a:r>
          </a:p>
        </p:txBody>
      </p:sp>
    </p:spTree>
    <p:extLst>
      <p:ext uri="{BB962C8B-B14F-4D97-AF65-F5344CB8AC3E}">
        <p14:creationId xmlns:p14="http://schemas.microsoft.com/office/powerpoint/2010/main" val="34803422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42AC-B851-4AF4-A33E-9525616F2A68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AT" smtClean="0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749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EF15-57E0-46E4-A8E5-1C27F88D867A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614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3EA9-BEB5-4578-B90C-3CD2CB6FA9DD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8715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74D01-2204-4973-868A-65C9AECACD5D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7554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6A98-E688-4045-BA85-E41F5B787843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5605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95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5B89-F34E-42EF-94B4-5F7A4B2A50AF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5290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9EFF-2669-4747-A315-921104DC8903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6228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DEE5-F139-48AD-9EC2-F605AE66EBA2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278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208-E568-4426-9A30-38DF8CABEC9D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1696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9F6C-2488-44CB-B43E-A81ADF11BDD7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344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9927C-BBE5-408D-A3E5-BFBBC4A7B5D6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1474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FEA75-CD06-4C73-A056-F5287BFF259F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8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74D4-324B-4305-9868-2645D077D0BC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660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F12F-0962-4506-B733-02E3863CFB9F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773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AA89-355B-4B78-AB81-5D31B5AE268E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AT" smtClean="0"/>
              <a:t>Bild auf Platzhalter ziehen oder durch Klicken auf Symbol hinzufügen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1530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Header_Orange.jpg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280"/>
            <a:ext cx="9144000" cy="65446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93894" y="217299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 err="1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Building</a:t>
            </a:r>
            <a:r>
              <a:rPr lang="de-AT" sz="1400" cap="all" dirty="0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, </a:t>
            </a:r>
            <a:r>
              <a:rPr lang="de-AT" sz="1400" cap="all" dirty="0" err="1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Energy</a:t>
            </a:r>
            <a:r>
              <a:rPr lang="de-AT" sz="1400" cap="all" dirty="0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 &amp; Society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11F37-857F-4BF9-B7F5-815CF60BC9A7}" type="datetime1">
              <a:rPr lang="de-AT" smtClean="0"/>
              <a:t>27.09.2016</a:t>
            </a:fld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199" y="4767263"/>
            <a:ext cx="333623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82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6" r:id="rId13"/>
    <p:sldLayoutId id="2147483777" r:id="rId14"/>
    <p:sldLayoutId id="2147483778" r:id="rId15"/>
    <p:sldLayoutId id="2147483779" r:id="rId16"/>
    <p:sldLayoutId id="2147483780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3947744"/>
      </p:ext>
    </p:extLst>
  </p:cSld>
  <p:clrMapOvr>
    <a:masterClrMapping/>
  </p:clrMapOvr>
</p:sld>
</file>

<file path=ppt/theme/theme1.xml><?xml version="1.0" encoding="utf-8"?>
<a:theme xmlns:a="http://schemas.openxmlformats.org/drawingml/2006/main" name="PPT_Vorlage_BuildingEnergySociety_orange">
  <a:themeElements>
    <a:clrScheme name="FH orang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641A"/>
      </a:accent1>
      <a:accent2>
        <a:srgbClr val="980006"/>
      </a:accent2>
      <a:accent3>
        <a:srgbClr val="FE9869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Vorlage_BuildingEnergySociety_orange.potx" id="{1F300432-6F60-4131-805D-E1CF82216952}" vid="{A194D3FB-DC58-4380-A6ED-5196B5D3FD86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PPT_Vorlage_BuildingEnergySociety_orange.potx</Template>
  <TotalTime>0</TotalTime>
  <Words>0</Words>
  <Application>Microsoft Office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Estrangelo Edessa</vt:lpstr>
      <vt:lpstr>Georgia</vt:lpstr>
      <vt:lpstr>PPT_Vorlage_BuildingEnergySociety_orange</vt:lpstr>
      <vt:lpstr>PowerPoint-Präsentation</vt:lpstr>
    </vt:vector>
  </TitlesOfParts>
  <Company>FH JOANNEUM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Hojnik Sylvia</cp:lastModifiedBy>
  <cp:revision>40</cp:revision>
  <cp:lastPrinted>2016-09-27T09:35:58Z</cp:lastPrinted>
  <dcterms:created xsi:type="dcterms:W3CDTF">2013-02-19T07:57:04Z</dcterms:created>
  <dcterms:modified xsi:type="dcterms:W3CDTF">2016-09-27T09:39:22Z</dcterms:modified>
</cp:coreProperties>
</file>