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0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38" userDrawn="1">
          <p15:clr>
            <a:srgbClr val="A4A3A4"/>
          </p15:clr>
        </p15:guide>
        <p15:guide id="2" orient="horz" pos="1003" userDrawn="1">
          <p15:clr>
            <a:srgbClr val="A4A3A4"/>
          </p15:clr>
        </p15:guide>
        <p15:guide id="3" pos="226" userDrawn="1">
          <p15:clr>
            <a:srgbClr val="A4A3A4"/>
          </p15:clr>
        </p15:guide>
        <p15:guide id="4" pos="5534" userDrawn="1">
          <p15:clr>
            <a:srgbClr val="A4A3A4"/>
          </p15:clr>
        </p15:guide>
        <p15:guide id="5" pos="2880">
          <p15:clr>
            <a:srgbClr val="A4A3A4"/>
          </p15:clr>
        </p15:guide>
        <p15:guide id="6" orient="horz" pos="686" userDrawn="1">
          <p15:clr>
            <a:srgbClr val="A4A3A4"/>
          </p15:clr>
        </p15:guide>
        <p15:guide id="7" orient="horz" pos="41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600"/>
    <a:srgbClr val="00AFCB"/>
    <a:srgbClr val="005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81" d="100"/>
          <a:sy n="181" d="100"/>
        </p:scale>
        <p:origin x="-104" y="-984"/>
      </p:cViewPr>
      <p:guideLst>
        <p:guide orient="horz" pos="2879"/>
        <p:guide orient="horz" pos="752"/>
        <p:guide orient="horz" pos="515"/>
        <p:guide orient="horz" pos="3134"/>
        <p:guide pos="226"/>
        <p:guide pos="553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A364-0348-2F43-99DF-D2B200CF0081}" type="datetimeFigureOut">
              <a:rPr lang="de-DE" smtClean="0"/>
              <a:t>22.10.15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E9922-510D-BA4D-8EA2-480C80FDB6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5124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9BEE0-598C-4858-A439-753E34679212}" type="datetimeFigureOut">
              <a:rPr lang="de-AT" smtClean="0"/>
              <a:t>22.10.15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EA223-4F50-4DD6-9CC4-15E4F51256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453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2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7587" y="1051413"/>
            <a:ext cx="8596539" cy="1102519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77587" y="3349398"/>
            <a:ext cx="8596539" cy="131445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062742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0" orient="horz" pos="2160" userDrawn="1">
          <p15:clr>
            <a:srgbClr val="FBAE40"/>
          </p15:clr>
        </p15:guide>
        <p15:guide id="1" pos="226" userDrawn="1">
          <p15:clr>
            <a:srgbClr val="FBAE40"/>
          </p15:clr>
        </p15:guide>
        <p15:guide id="2" pos="5534" userDrawn="1">
          <p15:clr>
            <a:srgbClr val="FBAE40"/>
          </p15:clr>
        </p15:guide>
        <p15:guide id="3" orient="horz" pos="1003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686" userDrawn="1">
          <p15:clr>
            <a:srgbClr val="FBAE40"/>
          </p15:clr>
        </p15:guide>
        <p15:guide id="6" orient="horz" pos="4178" userDrawn="1">
          <p15:clr>
            <a:srgbClr val="FBAE40"/>
          </p15:clr>
        </p15:guide>
        <p15:guide id="7" pos="170" userDrawn="1">
          <p15:clr>
            <a:srgbClr val="FBAE40"/>
          </p15:clr>
        </p15:guide>
        <p15:guide id="8" pos="559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1845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71846" y="1194197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AT" smtClean="0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6019801" y="1194197"/>
            <a:ext cx="2765425" cy="3375422"/>
          </a:xfrm>
        </p:spPr>
        <p:txBody>
          <a:bodyPr/>
          <a:lstStyle/>
          <a:p>
            <a:r>
              <a:rPr lang="de-AT" smtClean="0"/>
              <a:t>Bild auf Platzhalter ziehen oder durch Klicken auf Symbol hinzufügen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04330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816769"/>
            <a:ext cx="860228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1751750"/>
            <a:ext cx="4227513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9876" y="2231572"/>
            <a:ext cx="4227513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751750"/>
            <a:ext cx="4227130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31572"/>
            <a:ext cx="4229100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8010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8973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981" y="816769"/>
            <a:ext cx="3200533" cy="901814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16769"/>
            <a:ext cx="5297105" cy="3752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9876" y="1719943"/>
            <a:ext cx="3195638" cy="28496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3757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6" y="4144565"/>
            <a:ext cx="4302125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58775" y="816769"/>
            <a:ext cx="8426450" cy="33277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 smtClean="0"/>
              <a:t>Bild auf Platzhalter ziehen oder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999" y="4144565"/>
            <a:ext cx="4302125" cy="425054"/>
          </a:xfrm>
        </p:spPr>
        <p:txBody>
          <a:bodyPr anchor="b"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37658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1194197"/>
            <a:ext cx="9144000" cy="39493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 smtClean="0"/>
              <a:t>Bild auf Platzhalter ziehen oder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1058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4641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816769"/>
            <a:ext cx="2244725" cy="3752850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876" y="816769"/>
            <a:ext cx="6207125" cy="3752850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2739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6215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1064539"/>
            <a:ext cx="860425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3444479"/>
            <a:ext cx="8604251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8019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u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1194197"/>
            <a:ext cx="9144000" cy="337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1949734"/>
            <a:ext cx="8604250" cy="1021556"/>
          </a:xfrm>
        </p:spPr>
        <p:txBody>
          <a:bodyPr anchor="b"/>
          <a:lstStyle>
            <a:lvl1pPr algn="ctr">
              <a:defRPr sz="4000" b="1" i="1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3254659"/>
            <a:ext cx="8604251" cy="1125140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9592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9364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63641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3166759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6281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s plus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188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26498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3934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999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0" y="1204233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AT" smtClean="0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8776" y="1194197"/>
            <a:ext cx="2765425" cy="3375422"/>
          </a:xfrm>
        </p:spPr>
        <p:txBody>
          <a:bodyPr/>
          <a:lstStyle/>
          <a:p>
            <a:r>
              <a:rPr lang="de-AT" smtClean="0"/>
              <a:t>Bild auf Platzhalter ziehen oder durch Klicken auf Symbol hinzufügen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25624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Header_Gelb.jpg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187"/>
            <a:ext cx="9144000" cy="654460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9875" y="817886"/>
            <a:ext cx="8602280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1758043"/>
            <a:ext cx="8604250" cy="2811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26498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3855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4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393894" y="217299"/>
            <a:ext cx="2430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cap="all" dirty="0" err="1" smtClean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Health</a:t>
            </a:r>
            <a:r>
              <a:rPr lang="de-AT" sz="1400" cap="all" dirty="0" smtClean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 Studies</a:t>
            </a:r>
            <a:endParaRPr lang="de-AT" sz="1400" cap="all" baseline="0" dirty="0" smtClean="0">
              <a:solidFill>
                <a:schemeClr val="accent1"/>
              </a:solidFill>
              <a:latin typeface="+mn-lt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938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  <p:sldLayoutId id="2147483814" r:id="rId13"/>
    <p:sldLayoutId id="2147483815" r:id="rId14"/>
    <p:sldLayoutId id="2147483816" r:id="rId15"/>
    <p:sldLayoutId id="2147483817" r:id="rId16"/>
    <p:sldLayoutId id="2147483818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600"/>
        </a:spcBef>
        <a:spcAft>
          <a:spcPts val="0"/>
        </a:spcAft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0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orient="horz" pos="1003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pos="170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pos="5590" userDrawn="1">
          <p15:clr>
            <a:srgbClr val="F26B43"/>
          </p15:clr>
        </p15:guide>
        <p15:guide id="6" orient="horz" pos="3838" userDrawn="1">
          <p15:clr>
            <a:srgbClr val="F26B43"/>
          </p15:clr>
        </p15:guide>
        <p15:guide id="7" orient="horz" pos="686" userDrawn="1">
          <p15:clr>
            <a:srgbClr val="F26B43"/>
          </p15:clr>
        </p15:guide>
        <p15:guide id="8" orient="horz" pos="417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37182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PT_Vorlage_HealthStudies_gelb">
  <a:themeElements>
    <a:clrScheme name="FH Health Studie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6A420"/>
      </a:accent1>
      <a:accent2>
        <a:srgbClr val="CB6413"/>
      </a:accent2>
      <a:accent3>
        <a:srgbClr val="FFCA6C"/>
      </a:accent3>
      <a:accent4>
        <a:srgbClr val="BBBBBB"/>
      </a:accent4>
      <a:accent5>
        <a:srgbClr val="888888"/>
      </a:accent5>
      <a:accent6>
        <a:srgbClr val="444444"/>
      </a:accent6>
      <a:hlink>
        <a:srgbClr val="0000FF"/>
      </a:hlink>
      <a:folHlink>
        <a:srgbClr val="800080"/>
      </a:folHlink>
    </a:clrScheme>
    <a:fontScheme name="FH Joanneum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PT_Vorlage_HealthStudies_gelb.potx" id="{DB0D45BD-6D8C-4BBC-B519-473DD14B457D}" vid="{C413765C-65CE-4E8F-A544-ECF152E95401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PPT_Vorlage_HealthStudies_gelb.potx</Template>
  <TotalTime>0</TotalTime>
  <Words>0</Words>
  <Application>Microsoft Macintosh PowerPoint</Application>
  <PresentationFormat>Bildschirmpräsentation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PPT_Vorlage_HealthStudies_gelb</vt:lpstr>
      <vt:lpstr>PowerPoint-Präsentation</vt:lpstr>
    </vt:vector>
  </TitlesOfParts>
  <Company>FH JOANNEUM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Manfred Terler</dc:creator>
  <cp:lastModifiedBy>Manfred Terler</cp:lastModifiedBy>
  <cp:revision>40</cp:revision>
  <dcterms:created xsi:type="dcterms:W3CDTF">2013-02-19T07:57:04Z</dcterms:created>
  <dcterms:modified xsi:type="dcterms:W3CDTF">2015-10-22T14:48:48Z</dcterms:modified>
</cp:coreProperties>
</file>