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81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9144000" cy="5143500" type="screen16x9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838" userDrawn="1">
          <p15:clr>
            <a:srgbClr val="A4A3A4"/>
          </p15:clr>
        </p15:guide>
        <p15:guide id="2" orient="horz" pos="1003" userDrawn="1">
          <p15:clr>
            <a:srgbClr val="A4A3A4"/>
          </p15:clr>
        </p15:guide>
        <p15:guide id="3" pos="226" userDrawn="1">
          <p15:clr>
            <a:srgbClr val="A4A3A4"/>
          </p15:clr>
        </p15:guide>
        <p15:guide id="4" pos="5534" userDrawn="1">
          <p15:clr>
            <a:srgbClr val="A4A3A4"/>
          </p15:clr>
        </p15:guide>
        <p15:guide id="5" pos="2880">
          <p15:clr>
            <a:srgbClr val="A4A3A4"/>
          </p15:clr>
        </p15:guide>
        <p15:guide id="6" orient="horz" pos="686" userDrawn="1">
          <p15:clr>
            <a:srgbClr val="A4A3A4"/>
          </p15:clr>
        </p15:guide>
        <p15:guide id="7" orient="horz" pos="417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A600"/>
    <a:srgbClr val="00AFCB"/>
    <a:srgbClr val="005C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25" d="100"/>
          <a:sy n="125" d="100"/>
        </p:scale>
        <p:origin x="-112" y="-1912"/>
      </p:cViewPr>
      <p:guideLst>
        <p:guide orient="horz" pos="2879"/>
        <p:guide orient="horz" pos="752"/>
        <p:guide orient="horz" pos="515"/>
        <p:guide orient="horz" pos="3134"/>
        <p:guide pos="226"/>
        <p:guide pos="553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89A364-0348-2F43-99DF-D2B200CF0081}" type="datetimeFigureOut">
              <a:rPr lang="de-DE" smtClean="0"/>
              <a:t>22.10.15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5E9922-510D-BA4D-8EA2-480C80FDB60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651244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19BEE0-598C-4858-A439-753E34679212}" type="datetimeFigureOut">
              <a:rPr lang="de-AT" smtClean="0"/>
              <a:t>22.10.15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FEA223-4F50-4DD6-9CC4-15E4F51256E0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1254536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/>
        </p:nvSpPr>
        <p:spPr>
          <a:xfrm>
            <a:off x="0" y="816769"/>
            <a:ext cx="9144000" cy="418057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bg2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77587" y="1051413"/>
            <a:ext cx="8596539" cy="1102519"/>
          </a:xfrm>
        </p:spPr>
        <p:txBody>
          <a:bodyPr anchor="t">
            <a:normAutofit/>
          </a:bodyPr>
          <a:lstStyle>
            <a:lvl1pPr algn="l">
              <a:defRPr sz="4000">
                <a:solidFill>
                  <a:schemeClr val="bg2"/>
                </a:solidFill>
              </a:defRPr>
            </a:lvl1pPr>
          </a:lstStyle>
          <a:p>
            <a:r>
              <a:rPr lang="de-AT" smtClean="0"/>
              <a:t>Mastertitelformat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77587" y="3349398"/>
            <a:ext cx="8596539" cy="1314450"/>
          </a:xfrm>
        </p:spPr>
        <p:txBody>
          <a:bodyPr anchor="b"/>
          <a:lstStyle>
            <a:lvl1pPr marL="0" indent="0" algn="l">
              <a:buNone/>
              <a:defRPr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AT" smtClean="0"/>
              <a:t>Master-Untertitelformat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15731310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0" orient="horz" pos="2160" userDrawn="1">
          <p15:clr>
            <a:srgbClr val="FBAE40"/>
          </p15:clr>
        </p15:guide>
        <p15:guide id="1" pos="226" userDrawn="1">
          <p15:clr>
            <a:srgbClr val="FBAE40"/>
          </p15:clr>
        </p15:guide>
        <p15:guide id="2" pos="5534" userDrawn="1">
          <p15:clr>
            <a:srgbClr val="FBAE40"/>
          </p15:clr>
        </p15:guide>
        <p15:guide id="3" orient="horz" pos="1003" userDrawn="1">
          <p15:clr>
            <a:srgbClr val="FBAE40"/>
          </p15:clr>
        </p15:guide>
        <p15:guide id="4" orient="horz" pos="3838" userDrawn="1">
          <p15:clr>
            <a:srgbClr val="FBAE40"/>
          </p15:clr>
        </p15:guide>
        <p15:guide id="5" orient="horz" pos="686" userDrawn="1">
          <p15:clr>
            <a:srgbClr val="FBAE40"/>
          </p15:clr>
        </p15:guide>
        <p15:guide id="6" orient="horz" pos="4178" userDrawn="1">
          <p15:clr>
            <a:srgbClr val="FBAE40"/>
          </p15:clr>
        </p15:guide>
        <p15:guide id="7" pos="170" userDrawn="1">
          <p15:clr>
            <a:srgbClr val="FBAE40"/>
          </p15:clr>
        </p15:guide>
        <p15:guide id="8" pos="559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symmetrisch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71845" y="1616700"/>
            <a:ext cx="4300156" cy="2952919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 dirty="0"/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271846" y="1194197"/>
            <a:ext cx="4300155" cy="412467"/>
          </a:xfrm>
        </p:spPr>
        <p:txBody>
          <a:bodyPr anchor="b">
            <a:noAutofit/>
          </a:bodyPr>
          <a:lstStyle>
            <a:lvl1pPr algn="l">
              <a:defRPr sz="3200"/>
            </a:lvl1pPr>
          </a:lstStyle>
          <a:p>
            <a:r>
              <a:rPr lang="de-AT" smtClean="0"/>
              <a:t>Mastertitelformat bearbeiten</a:t>
            </a:r>
            <a:endParaRPr lang="de-AT" dirty="0"/>
          </a:p>
        </p:txBody>
      </p:sp>
      <p:sp>
        <p:nvSpPr>
          <p:cNvPr id="5" name="Bildplatzhalter 4"/>
          <p:cNvSpPr>
            <a:spLocks noGrp="1"/>
          </p:cNvSpPr>
          <p:nvPr>
            <p:ph type="pic" sz="quarter" idx="13"/>
          </p:nvPr>
        </p:nvSpPr>
        <p:spPr>
          <a:xfrm>
            <a:off x="6019801" y="1194197"/>
            <a:ext cx="2765425" cy="3375422"/>
          </a:xfrm>
        </p:spPr>
        <p:txBody>
          <a:bodyPr/>
          <a:lstStyle/>
          <a:p>
            <a:r>
              <a:rPr lang="de-AT" smtClean="0"/>
              <a:t>Bild auf Platzhalter ziehen oder durch Klicken auf Symbol hinzufügen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7049905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69875" y="816769"/>
            <a:ext cx="8602280" cy="857250"/>
          </a:xfrm>
        </p:spPr>
        <p:txBody>
          <a:bodyPr/>
          <a:lstStyle>
            <a:lvl1pPr>
              <a:defRPr/>
            </a:lvl1pPr>
          </a:lstStyle>
          <a:p>
            <a:r>
              <a:rPr lang="de-AT" smtClean="0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69876" y="1751750"/>
            <a:ext cx="4227513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69876" y="2231572"/>
            <a:ext cx="4227513" cy="233804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751750"/>
            <a:ext cx="4227130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231572"/>
            <a:ext cx="4229100" cy="233804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 dirty="0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190828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73741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64981" y="816769"/>
            <a:ext cx="3200533" cy="901814"/>
          </a:xfrm>
        </p:spPr>
        <p:txBody>
          <a:bodyPr anchor="t"/>
          <a:lstStyle>
            <a:lvl1pPr algn="l">
              <a:defRPr sz="2000" b="1"/>
            </a:lvl1pPr>
          </a:lstStyle>
          <a:p>
            <a:r>
              <a:rPr lang="de-AT" smtClean="0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816769"/>
            <a:ext cx="5297105" cy="37528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69876" y="1719943"/>
            <a:ext cx="3195638" cy="284967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362411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69876" y="4144565"/>
            <a:ext cx="4302125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AT" smtClean="0"/>
              <a:t>Mastertitelformat bearbeiten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58775" y="816769"/>
            <a:ext cx="8426450" cy="332779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AT" smtClean="0"/>
              <a:t>Bild auf Platzhalter ziehen oder durch Klicken auf Symbol hinzufügen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1999" y="4144565"/>
            <a:ext cx="4302125" cy="425054"/>
          </a:xfrm>
        </p:spPr>
        <p:txBody>
          <a:bodyPr anchor="b"/>
          <a:lstStyle>
            <a:lvl1pPr marL="0" indent="0" algn="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122970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0" y="1194197"/>
            <a:ext cx="9144000" cy="394930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AT" smtClean="0"/>
              <a:t>Bild auf Platzhalter ziehen oder durch Klicken auf Symbol hinzufügen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68669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044304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816769"/>
            <a:ext cx="2244725" cy="3752850"/>
          </a:xfrm>
        </p:spPr>
        <p:txBody>
          <a:bodyPr vert="eaVert"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69876" y="816769"/>
            <a:ext cx="6207125" cy="3752850"/>
          </a:xfrm>
        </p:spPr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01244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anchor="b">
            <a:normAutofit/>
          </a:bodyPr>
          <a:lstStyle>
            <a:lvl1pPr algn="l">
              <a:defRPr sz="3200" b="1"/>
            </a:lvl1pPr>
          </a:lstStyle>
          <a:p>
            <a:r>
              <a:rPr lang="de-AT" smtClean="0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2292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>
          <a:xfrm>
            <a:off x="0" y="816769"/>
            <a:ext cx="9144000" cy="41805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69875" y="1064539"/>
            <a:ext cx="860425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AT" smtClean="0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69875" y="3444479"/>
            <a:ext cx="8604251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69113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uss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>
          <a:xfrm>
            <a:off x="0" y="1194197"/>
            <a:ext cx="9144000" cy="33754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8775" y="1949734"/>
            <a:ext cx="8604250" cy="1021556"/>
          </a:xfrm>
        </p:spPr>
        <p:txBody>
          <a:bodyPr anchor="b"/>
          <a:lstStyle>
            <a:lvl1pPr algn="ctr">
              <a:defRPr sz="4000" b="1" i="1" cap="none" baseline="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de-AT" smtClean="0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69876" y="3254659"/>
            <a:ext cx="8604251" cy="1125140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94458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69876" y="1675136"/>
            <a:ext cx="4225925" cy="28944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75136"/>
            <a:ext cx="4225925" cy="28944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262776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r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69876" y="1675136"/>
            <a:ext cx="2808000" cy="28944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63641" y="1675136"/>
            <a:ext cx="2808000" cy="28944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1" name="Inhaltsplatzhalter 2"/>
          <p:cNvSpPr>
            <a:spLocks noGrp="1"/>
          </p:cNvSpPr>
          <p:nvPr>
            <p:ph sz="half" idx="13"/>
          </p:nvPr>
        </p:nvSpPr>
        <p:spPr>
          <a:xfrm>
            <a:off x="3166759" y="1675136"/>
            <a:ext cx="2808000" cy="28944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8633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ins plus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69876" y="1675136"/>
            <a:ext cx="4225925" cy="28944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75136"/>
            <a:ext cx="4225925" cy="140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Inhaltsplatzhalter 3"/>
          <p:cNvSpPr>
            <a:spLocks noGrp="1"/>
          </p:cNvSpPr>
          <p:nvPr>
            <p:ph sz="half" idx="14"/>
          </p:nvPr>
        </p:nvSpPr>
        <p:spPr>
          <a:xfrm>
            <a:off x="4648201" y="3165619"/>
            <a:ext cx="4225925" cy="140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26963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Vier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69876" y="1675136"/>
            <a:ext cx="4225925" cy="140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75136"/>
            <a:ext cx="4225925" cy="140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1" name="Inhaltsplatzhalter 2"/>
          <p:cNvSpPr>
            <a:spLocks noGrp="1"/>
          </p:cNvSpPr>
          <p:nvPr>
            <p:ph sz="half" idx="13"/>
          </p:nvPr>
        </p:nvSpPr>
        <p:spPr>
          <a:xfrm>
            <a:off x="264981" y="3165619"/>
            <a:ext cx="4225925" cy="140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 dirty="0"/>
          </a:p>
        </p:txBody>
      </p:sp>
      <p:sp>
        <p:nvSpPr>
          <p:cNvPr id="12" name="Inhaltsplatzhalter 3"/>
          <p:cNvSpPr>
            <a:spLocks noGrp="1"/>
          </p:cNvSpPr>
          <p:nvPr>
            <p:ph sz="half" idx="14"/>
          </p:nvPr>
        </p:nvSpPr>
        <p:spPr>
          <a:xfrm>
            <a:off x="4648201" y="3165619"/>
            <a:ext cx="4225925" cy="140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844619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symmetrisch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1999" y="1616700"/>
            <a:ext cx="4300156" cy="2952919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 dirty="0"/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4572000" y="1204233"/>
            <a:ext cx="4300155" cy="412467"/>
          </a:xfrm>
        </p:spPr>
        <p:txBody>
          <a:bodyPr anchor="b">
            <a:noAutofit/>
          </a:bodyPr>
          <a:lstStyle>
            <a:lvl1pPr algn="l">
              <a:defRPr sz="3200"/>
            </a:lvl1pPr>
          </a:lstStyle>
          <a:p>
            <a:r>
              <a:rPr lang="de-AT" smtClean="0"/>
              <a:t>Mastertitelformat bearbeiten</a:t>
            </a:r>
            <a:endParaRPr lang="de-AT" dirty="0"/>
          </a:p>
        </p:txBody>
      </p:sp>
      <p:sp>
        <p:nvSpPr>
          <p:cNvPr id="5" name="Bildplatzhalter 4"/>
          <p:cNvSpPr>
            <a:spLocks noGrp="1"/>
          </p:cNvSpPr>
          <p:nvPr>
            <p:ph type="pic" sz="quarter" idx="13"/>
          </p:nvPr>
        </p:nvSpPr>
        <p:spPr>
          <a:xfrm>
            <a:off x="358776" y="1194197"/>
            <a:ext cx="2765425" cy="3375422"/>
          </a:xfrm>
        </p:spPr>
        <p:txBody>
          <a:bodyPr/>
          <a:lstStyle/>
          <a:p>
            <a:r>
              <a:rPr lang="de-AT" smtClean="0"/>
              <a:t>Bild auf Platzhalter ziehen oder durch Klicken auf Symbol hinzufügen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2784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9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Header_Gruen.jpg"/>
          <p:cNvPicPr>
            <a:picLocks noChangeAspect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1760"/>
            <a:ext cx="9144000" cy="654460"/>
          </a:xfrm>
          <a:prstGeom prst="rect">
            <a:avLst/>
          </a:prstGeom>
        </p:spPr>
      </p:pic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269875" y="817886"/>
            <a:ext cx="8602280" cy="85725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AT" dirty="0" smtClean="0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69875" y="1758043"/>
            <a:ext cx="8604250" cy="28115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AT" dirty="0" smtClean="0"/>
              <a:t>Mastertextformat bearbeiten</a:t>
            </a:r>
          </a:p>
          <a:p>
            <a:pPr lvl="1"/>
            <a:r>
              <a:rPr lang="de-AT" dirty="0" smtClean="0"/>
              <a:t>Zweite Ebene</a:t>
            </a:r>
          </a:p>
          <a:p>
            <a:pPr lvl="2"/>
            <a:r>
              <a:rPr lang="de-AT" dirty="0" smtClean="0"/>
              <a:t>Dritte Ebene</a:t>
            </a:r>
          </a:p>
          <a:p>
            <a:pPr lvl="3"/>
            <a:r>
              <a:rPr lang="de-AT" dirty="0" smtClean="0"/>
              <a:t>Vierte Ebene</a:t>
            </a:r>
          </a:p>
          <a:p>
            <a:pPr lvl="4"/>
            <a:r>
              <a:rPr lang="de-AT" dirty="0" smtClean="0"/>
              <a:t>Fünfte Ebene</a:t>
            </a:r>
            <a:endParaRPr lang="de-DE" dirty="0"/>
          </a:p>
        </p:txBody>
      </p:sp>
      <p:sp>
        <p:nvSpPr>
          <p:cNvPr id="10" name="Textfeld 9"/>
          <p:cNvSpPr txBox="1"/>
          <p:nvPr/>
        </p:nvSpPr>
        <p:spPr>
          <a:xfrm>
            <a:off x="393894" y="217299"/>
            <a:ext cx="25375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400" cap="all" baseline="0" dirty="0" smtClean="0">
                <a:solidFill>
                  <a:schemeClr val="accent1"/>
                </a:solidFill>
                <a:latin typeface="+mn-lt"/>
                <a:cs typeface="Estrangelo Edessa" pitchFamily="66" charset="0"/>
              </a:rPr>
              <a:t>Applied Computer </a:t>
            </a:r>
            <a:r>
              <a:rPr lang="de-AT" sz="1400" cap="all" baseline="0" dirty="0" err="1" smtClean="0">
                <a:solidFill>
                  <a:schemeClr val="accent1"/>
                </a:solidFill>
                <a:latin typeface="+mn-lt"/>
                <a:cs typeface="Estrangelo Edessa" pitchFamily="66" charset="0"/>
              </a:rPr>
              <a:t>Sciences</a:t>
            </a:r>
            <a:endParaRPr lang="de-AT" sz="1400" cap="all" baseline="0" dirty="0" smtClean="0">
              <a:solidFill>
                <a:schemeClr val="accent1"/>
              </a:solidFill>
              <a:latin typeface="+mn-lt"/>
              <a:cs typeface="Estrangelo Edessa" pitchFamily="66" charset="0"/>
            </a:endParaRPr>
          </a:p>
        </p:txBody>
      </p:sp>
      <p:sp>
        <p:nvSpPr>
          <p:cNvPr id="11" name="Datumsplatzhalter 3"/>
          <p:cNvSpPr>
            <a:spLocks noGrp="1"/>
          </p:cNvSpPr>
          <p:nvPr>
            <p:ph type="dt" sz="half" idx="2"/>
          </p:nvPr>
        </p:nvSpPr>
        <p:spPr>
          <a:xfrm>
            <a:off x="26498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2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3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738555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14" name="Gerade Verbindung 13"/>
          <p:cNvCxnSpPr/>
          <p:nvPr/>
        </p:nvCxnSpPr>
        <p:spPr>
          <a:xfrm>
            <a:off x="355601" y="4733925"/>
            <a:ext cx="8423275" cy="0"/>
          </a:xfrm>
          <a:prstGeom prst="line">
            <a:avLst/>
          </a:prstGeom>
          <a:ln w="6350" cmpd="sng">
            <a:solidFill>
              <a:schemeClr val="bg1">
                <a:lumMod val="75000"/>
              </a:schemeClr>
            </a:solidFill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Gerade Verbindung 13"/>
          <p:cNvCxnSpPr/>
          <p:nvPr/>
        </p:nvCxnSpPr>
        <p:spPr>
          <a:xfrm>
            <a:off x="355601" y="4733925"/>
            <a:ext cx="8423275" cy="0"/>
          </a:xfrm>
          <a:prstGeom prst="line">
            <a:avLst/>
          </a:prstGeom>
          <a:ln w="6350" cmpd="sng">
            <a:solidFill>
              <a:schemeClr val="bg1">
                <a:lumMod val="75000"/>
              </a:schemeClr>
            </a:solidFill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1257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2" r:id="rId1"/>
    <p:sldLayoutId id="2147483783" r:id="rId2"/>
    <p:sldLayoutId id="2147483784" r:id="rId3"/>
    <p:sldLayoutId id="2147483785" r:id="rId4"/>
    <p:sldLayoutId id="2147483786" r:id="rId5"/>
    <p:sldLayoutId id="2147483787" r:id="rId6"/>
    <p:sldLayoutId id="2147483788" r:id="rId7"/>
    <p:sldLayoutId id="2147483789" r:id="rId8"/>
    <p:sldLayoutId id="2147483790" r:id="rId9"/>
    <p:sldLayoutId id="2147483791" r:id="rId10"/>
    <p:sldLayoutId id="2147483792" r:id="rId11"/>
    <p:sldLayoutId id="2147483793" r:id="rId12"/>
    <p:sldLayoutId id="2147483795" r:id="rId13"/>
    <p:sldLayoutId id="2147483796" r:id="rId14"/>
    <p:sldLayoutId id="2147483797" r:id="rId15"/>
    <p:sldLayoutId id="2147483798" r:id="rId16"/>
    <p:sldLayoutId id="2147483799" r:id="rId17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32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ts val="600"/>
        </a:spcBef>
        <a:spcAft>
          <a:spcPts val="0"/>
        </a:spcAft>
        <a:buClr>
          <a:srgbClr val="F7A600"/>
        </a:buClr>
        <a:buFont typeface="Arial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457200" rtl="0" eaLnBrk="1" latinLnBrk="0" hangingPunct="1">
        <a:spcBef>
          <a:spcPts val="0"/>
        </a:spcBef>
        <a:buClr>
          <a:srgbClr val="F7A600"/>
        </a:buClr>
        <a:buFont typeface="Arial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457200" rtl="0" eaLnBrk="1" latinLnBrk="0" hangingPunct="1">
        <a:spcBef>
          <a:spcPts val="0"/>
        </a:spcBef>
        <a:buClr>
          <a:srgbClr val="F7A600"/>
        </a:buClr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457200" rtl="0" eaLnBrk="1" latinLnBrk="0" hangingPunct="1">
        <a:spcBef>
          <a:spcPts val="0"/>
        </a:spcBef>
        <a:buClr>
          <a:srgbClr val="F7A600"/>
        </a:buClr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36000" indent="0" algn="l" defTabSz="457200" rtl="0" eaLnBrk="1" latinLnBrk="0" hangingPunct="1">
        <a:spcBef>
          <a:spcPts val="0"/>
        </a:spcBef>
        <a:buClr>
          <a:srgbClr val="F7A600"/>
        </a:buClr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0" orient="horz" pos="1003" userDrawn="1">
          <p15:clr>
            <a:srgbClr val="F26B43"/>
          </p15:clr>
        </p15:guide>
        <p15:guide id="1" pos="2880" userDrawn="1">
          <p15:clr>
            <a:srgbClr val="F26B43"/>
          </p15:clr>
        </p15:guide>
        <p15:guide id="2" pos="226" userDrawn="1">
          <p15:clr>
            <a:srgbClr val="F26B43"/>
          </p15:clr>
        </p15:guide>
        <p15:guide id="3" pos="170" userDrawn="1">
          <p15:clr>
            <a:srgbClr val="F26B43"/>
          </p15:clr>
        </p15:guide>
        <p15:guide id="4" pos="5534" userDrawn="1">
          <p15:clr>
            <a:srgbClr val="F26B43"/>
          </p15:clr>
        </p15:guide>
        <p15:guide id="5" pos="5590" userDrawn="1">
          <p15:clr>
            <a:srgbClr val="F26B43"/>
          </p15:clr>
        </p15:guide>
        <p15:guide id="6" orient="horz" pos="3838" userDrawn="1">
          <p15:clr>
            <a:srgbClr val="F26B43"/>
          </p15:clr>
        </p15:guide>
        <p15:guide id="7" orient="horz" pos="686" userDrawn="1">
          <p15:clr>
            <a:srgbClr val="F26B43"/>
          </p15:clr>
        </p15:guide>
        <p15:guide id="8" orient="horz" pos="417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5371824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PPT_Vorlage_AppliedComputerSciences_grün">
  <a:themeElements>
    <a:clrScheme name="FH grün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79B635"/>
      </a:accent1>
      <a:accent2>
        <a:srgbClr val="054305"/>
      </a:accent2>
      <a:accent3>
        <a:srgbClr val="9DFC2D"/>
      </a:accent3>
      <a:accent4>
        <a:srgbClr val="BBBBBB"/>
      </a:accent4>
      <a:accent5>
        <a:srgbClr val="888888"/>
      </a:accent5>
      <a:accent6>
        <a:srgbClr val="444444"/>
      </a:accent6>
      <a:hlink>
        <a:srgbClr val="0000FF"/>
      </a:hlink>
      <a:folHlink>
        <a:srgbClr val="800080"/>
      </a:folHlink>
    </a:clrScheme>
    <a:fontScheme name="FH Joanneum">
      <a:majorFont>
        <a:latin typeface="Georgia"/>
        <a:ea typeface=""/>
        <a:cs typeface=""/>
      </a:majorFont>
      <a:minorFont>
        <a:latin typeface="Calibri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PPT_Vorlage_AppliedComputerSciences_grün.potx" id="{6350FFB7-C923-4AC8-980E-5276DDA5D0C4}" vid="{F4D51CA9-A608-4255-ABE2-8FCDD6D4EC39}"/>
    </a:ext>
  </a:ext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PPT_Vorlage_AppliedComputerSciences_grün.potx</Template>
  <TotalTime>0</TotalTime>
  <Words>0</Words>
  <Application>Microsoft Macintosh PowerPoint</Application>
  <PresentationFormat>Bildschirmpräsentation (16:9)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PPT_Vorlage_AppliedComputerSciences_grün</vt:lpstr>
      <vt:lpstr>PowerPoint-Präsentation</vt:lpstr>
    </vt:vector>
  </TitlesOfParts>
  <Company>FH JOANNEUM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Manfred Terler</dc:creator>
  <cp:lastModifiedBy>Manfred Terler</cp:lastModifiedBy>
  <cp:revision>39</cp:revision>
  <dcterms:created xsi:type="dcterms:W3CDTF">2013-02-19T07:57:04Z</dcterms:created>
  <dcterms:modified xsi:type="dcterms:W3CDTF">2015-10-22T14:42:50Z</dcterms:modified>
</cp:coreProperties>
</file>