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5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08" y="-1578"/>
      </p:cViewPr>
      <p:guideLst>
        <p:guide orient="horz" pos="2879"/>
        <p:guide orient="horz" pos="752"/>
        <p:guide orient="horz" pos="515"/>
        <p:guide orient="horz" pos="3134"/>
        <p:guide pos="226"/>
        <p:guide pos="553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14.01.2016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14.01.2016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296903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 smtClean="0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AT" smtClean="0"/>
              <a:t>Bild auf Platzhalter ziehen oder durch Klicken auf Symbol hinzufügen</a:t>
            </a:r>
            <a:endParaRPr lang="de-AT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4211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2857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1261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5529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4141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7914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2610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79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942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5779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176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025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095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12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881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 smtClean="0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AT" smtClean="0"/>
              <a:t>Bild auf Platzhalter ziehen oder durch Klicken auf Symbol hinzufügen</a:t>
            </a:r>
            <a:endParaRPr lang="de-AT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7882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Header_Violett.jpg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187"/>
            <a:ext cx="9144000" cy="65446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393894" y="217299"/>
            <a:ext cx="2430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Media</a:t>
            </a:r>
            <a:r>
              <a:rPr lang="de-AT" sz="1400" cap="all" baseline="0" dirty="0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 &amp; Design</a:t>
            </a:r>
            <a:endParaRPr lang="de-AT" sz="1400" cap="all" dirty="0" smtClean="0">
              <a:solidFill>
                <a:schemeClr val="accent1"/>
              </a:solidFill>
              <a:latin typeface="+mn-lt"/>
              <a:cs typeface="Estrangelo Edessa" pitchFamily="66" charset="0"/>
            </a:endParaRP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169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3718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Vorlage_MediaDesign_violett">
  <a:themeElements>
    <a:clrScheme name="FH violet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AD1A7F"/>
      </a:accent1>
      <a:accent2>
        <a:srgbClr val="650A65"/>
      </a:accent2>
      <a:accent3>
        <a:srgbClr val="FD9CFD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PT_Vorlage_MediaDesign_violett.potx" id="{BEE10BBA-DF19-49E2-81B1-806BC2433AC4}" vid="{0C791B23-AA53-4CB0-9881-11BFDCFB59BB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PPT_Vorlage_MediaDesign_violett.potx</Template>
  <TotalTime>0</TotalTime>
  <Words>0</Words>
  <Application>Microsoft Office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PPT_Vorlage_MediaDesign_violett</vt:lpstr>
      <vt:lpstr>PowerPoint-Präsentation</vt:lpstr>
    </vt:vector>
  </TitlesOfParts>
  <Company>FH JOANNEUM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Weiler Ruth</cp:lastModifiedBy>
  <cp:revision>37</cp:revision>
  <dcterms:created xsi:type="dcterms:W3CDTF">2013-02-19T07:57:04Z</dcterms:created>
  <dcterms:modified xsi:type="dcterms:W3CDTF">2016-01-14T08:19:39Z</dcterms:modified>
</cp:coreProperties>
</file>