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19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104" y="-984"/>
      </p:cViewPr>
      <p:guideLst>
        <p:guide orient="horz" pos="2879"/>
        <p:guide orient="horz" pos="752"/>
        <p:guide orient="horz" pos="515"/>
        <p:guide orient="horz" pos="3134"/>
        <p:guide pos="226"/>
        <p:guide pos="55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22.10.15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22.10.15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55325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1694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1589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048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3401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476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36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561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73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36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334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3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304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055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72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762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 smtClean="0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 smtClean="0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141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der_Blau.jp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204"/>
            <a:ext cx="9144000" cy="65446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93894" y="217299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 smtClean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Management</a:t>
            </a:r>
            <a:endParaRPr lang="de-AT" sz="1400" cap="all" baseline="0" dirty="0" smtClean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  <p:cxnSp>
        <p:nvCxnSpPr>
          <p:cNvPr id="10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68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Management_blau">
  <a:themeElements>
    <a:clrScheme name="FH Managemen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FA7"/>
      </a:accent1>
      <a:accent2>
        <a:srgbClr val="000F75"/>
      </a:accent2>
      <a:accent3>
        <a:srgbClr val="37CEF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PT_Vorlage_Management_blau.potx" id="{C54EE631-B5F7-4D8F-ACCC-8A19911A5B9E}" vid="{0472A8C0-FBE1-4326-85B1-44183F8E9DA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PPT_Vorlage_Management_blau.potx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PPT_Vorlage_Management_blau</vt:lpstr>
      <vt:lpstr>PowerPoint-Präsentation</vt:lpstr>
    </vt:vector>
  </TitlesOfParts>
  <Company>FH JOANNEUM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Manfred Terler</cp:lastModifiedBy>
  <cp:revision>40</cp:revision>
  <dcterms:created xsi:type="dcterms:W3CDTF">2013-02-19T07:57:04Z</dcterms:created>
  <dcterms:modified xsi:type="dcterms:W3CDTF">2015-10-22T14:49:57Z</dcterms:modified>
</cp:coreProperties>
</file>