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104" y="-984"/>
      </p:cViewPr>
      <p:guideLst>
        <p:guide orient="horz" pos="2879"/>
        <p:guide orient="horz" pos="752"/>
        <p:guide orient="horz" pos="515"/>
        <p:guide orient="horz" pos="3134"/>
        <p:guide pos="226"/>
        <p:guide pos="55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27.10.15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27.10.15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696166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DE" smtClean="0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560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160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324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72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4467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202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615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09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59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8470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05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83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053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36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16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DE" smtClean="0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740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der_Tuerkis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38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Engineering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34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Engineering_türkis">
  <a:themeElements>
    <a:clrScheme name="FH türk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0B0CA"/>
      </a:accent1>
      <a:accent2>
        <a:srgbClr val="056781"/>
      </a:accent2>
      <a:accent3>
        <a:srgbClr val="22FFFE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PT_Vorlage_Engineering_türkis.potx" id="{9DF60437-7A7F-4325-B4A4-74C8421B57F5}" vid="{8DBB88B0-6F53-4C7D-A7A4-CFB01C39B175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PPT_Vorlage_Engineering_türkis.potx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PPT_Vorlage_Engineering_türkis</vt:lpstr>
      <vt:lpstr>PowerPoint-Präsentation</vt:lpstr>
    </vt:vector>
  </TitlesOfParts>
  <Company>FH JOANNEUM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Manfred Terler</cp:lastModifiedBy>
  <cp:revision>36</cp:revision>
  <dcterms:created xsi:type="dcterms:W3CDTF">2013-02-19T07:57:04Z</dcterms:created>
  <dcterms:modified xsi:type="dcterms:W3CDTF">2015-10-27T09:18:08Z</dcterms:modified>
</cp:coreProperties>
</file>