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3" r:id="rId1"/>
  </p:sldMasterIdLst>
  <p:notesMasterIdLst>
    <p:notesMasterId r:id="rId4"/>
  </p:notesMasterIdLst>
  <p:handoutMasterIdLst>
    <p:handoutMasterId r:id="rId5"/>
  </p:handoutMasterIdLst>
  <p:sldIdLst>
    <p:sldId id="268" r:id="rId2"/>
    <p:sldId id="269" r:id="rId3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  <p15:guide id="12" pos="28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754" y="82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07.10.2021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538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1022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7250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87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9286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963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19944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9436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8578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694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61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42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23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16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405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7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2791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none" baseline="0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www.fh-joanneum.at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Bild 3" descr="Header_Rot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" y="0"/>
            <a:ext cx="914400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0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72E0E-3428-4E46-915B-C7815428A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B152C7-5FC1-4FC2-8B7F-C48DE8E390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260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39FC8-1D95-4870-AFE5-E2AA44B7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059AD5-7E8B-40F1-83C7-200BD94B6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13E0C1-3D09-45FF-AEDF-7AEC296F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9A80DB-E21C-4461-B51E-54AD24BB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415564-11FE-4925-9E57-F7866B01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5269763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FH_Joanneum_rot">
  <a:themeElements>
    <a:clrScheme name="FH ro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20030"/>
      </a:accent1>
      <a:accent2>
        <a:srgbClr val="63033B"/>
      </a:accent2>
      <a:accent3>
        <a:srgbClr val="FD0467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FH_Joanneum_rot.potx" id="{04787306-236B-4643-8F43-C0BF6C45EAB3}" vid="{32EECCF4-B692-41C7-A38F-6B22817E2FF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PPT_Vorlage_FH_Joanneum_rot.potx</Template>
  <TotalTime>0</TotalTime>
  <Words>1</Words>
  <Application>Microsoft Office PowerPoint</Application>
  <PresentationFormat>Bildschirmpräsentation (16:9)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PPT_Vorlage_FH_Joanneum_rot</vt:lpstr>
      <vt:lpstr>PowerPoint-Präsentation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Theurl Johanna</cp:lastModifiedBy>
  <cp:revision>44</cp:revision>
  <dcterms:created xsi:type="dcterms:W3CDTF">2013-02-19T07:57:04Z</dcterms:created>
  <dcterms:modified xsi:type="dcterms:W3CDTF">2021-10-07T07:31:36Z</dcterms:modified>
</cp:coreProperties>
</file>