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19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8" userDrawn="1">
          <p15:clr>
            <a:srgbClr val="A4A3A4"/>
          </p15:clr>
        </p15:guide>
        <p15:guide id="2" orient="horz" pos="1003" userDrawn="1">
          <p15:clr>
            <a:srgbClr val="A4A3A4"/>
          </p15:clr>
        </p15:guide>
        <p15:guide id="3" pos="226" userDrawn="1">
          <p15:clr>
            <a:srgbClr val="A4A3A4"/>
          </p15:clr>
        </p15:guide>
        <p15:guide id="4" pos="5534" userDrawn="1">
          <p15:clr>
            <a:srgbClr val="A4A3A4"/>
          </p15:clr>
        </p15:guide>
        <p15:guide id="5" pos="2880">
          <p15:clr>
            <a:srgbClr val="A4A3A4"/>
          </p15:clr>
        </p15:guide>
        <p15:guide id="6" orient="horz" pos="686" userDrawn="1">
          <p15:clr>
            <a:srgbClr val="A4A3A4"/>
          </p15:clr>
        </p15:guide>
        <p15:guide id="7" orient="horz" pos="4178" userDrawn="1">
          <p15:clr>
            <a:srgbClr val="A4A3A4"/>
          </p15:clr>
        </p15:guide>
        <p15:guide id="8" orient="horz" pos="2879">
          <p15:clr>
            <a:srgbClr val="A4A3A4"/>
          </p15:clr>
        </p15:guide>
        <p15:guide id="9" orient="horz" pos="752">
          <p15:clr>
            <a:srgbClr val="A4A3A4"/>
          </p15:clr>
        </p15:guide>
        <p15:guide id="10" orient="horz" pos="515">
          <p15:clr>
            <a:srgbClr val="A4A3A4"/>
          </p15:clr>
        </p15:guide>
        <p15:guide id="11" orient="horz" pos="3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600"/>
    <a:srgbClr val="00AFCB"/>
    <a:srgbClr val="005C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38"/>
    <p:restoredTop sz="94694"/>
  </p:normalViewPr>
  <p:slideViewPr>
    <p:cSldViewPr snapToGrid="0" snapToObjects="1">
      <p:cViewPr varScale="1">
        <p:scale>
          <a:sx n="203" d="100"/>
          <a:sy n="203" d="100"/>
        </p:scale>
        <p:origin x="1168" y="176"/>
      </p:cViewPr>
      <p:guideLst>
        <p:guide orient="horz" pos="3838"/>
        <p:guide orient="horz" pos="1003"/>
        <p:guide pos="226"/>
        <p:guide pos="5534"/>
        <p:guide pos="2880"/>
        <p:guide orient="horz" pos="686"/>
        <p:guide orient="horz" pos="4178"/>
        <p:guide orient="horz" pos="2879"/>
        <p:guide orient="horz" pos="752"/>
        <p:guide orient="horz" pos="515"/>
        <p:guide orient="horz" pos="31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9A364-0348-2F43-99DF-D2B200CF0081}" type="datetimeFigureOut">
              <a:rPr lang="de-DE" smtClean="0"/>
              <a:t>02.09.24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5E9922-510D-BA4D-8EA2-480C80FDB60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65124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9BEE0-598C-4858-A439-753E34679212}" type="datetimeFigureOut">
              <a:rPr lang="de-AT" smtClean="0"/>
              <a:t>02.09.24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FEA223-4F50-4DD6-9CC4-15E4F51256E0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125453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7587" y="1051413"/>
            <a:ext cx="8596539" cy="1102519"/>
          </a:xfrm>
        </p:spPr>
        <p:txBody>
          <a:bodyPr anchor="t">
            <a:normAutofit/>
          </a:bodyPr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77587" y="3349398"/>
            <a:ext cx="8596539" cy="1314450"/>
          </a:xfrm>
        </p:spPr>
        <p:txBody>
          <a:bodyPr anchor="b"/>
          <a:lstStyle>
            <a:lvl1pPr marL="0" indent="0" algn="l">
              <a:buNone/>
              <a:defRPr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/>
              <a:t>Master-Untertitelformat bearbeiten</a:t>
            </a:r>
            <a:endParaRPr lang="de-DE" dirty="0"/>
          </a:p>
        </p:txBody>
      </p:sp>
      <p:pic>
        <p:nvPicPr>
          <p:cNvPr id="5" name="Grafik 4" descr="Ein Bild, das Blau, Electric Blue (Farbe), Grafiken, Screenshot enthält.&#10;&#10;Automatisch generierte Beschreibung">
            <a:extLst>
              <a:ext uri="{FF2B5EF4-FFF2-40B4-BE49-F238E27FC236}">
                <a16:creationId xmlns:a16="http://schemas.microsoft.com/office/drawing/2014/main" id="{06339AFC-8A99-D602-7B3D-65F9689D23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51413"/>
            <a:ext cx="9144000" cy="417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5532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2160" userDrawn="1">
          <p15:clr>
            <a:srgbClr val="FBAE40"/>
          </p15:clr>
        </p15:guide>
        <p15:guide id="1" pos="226" userDrawn="1">
          <p15:clr>
            <a:srgbClr val="FBAE40"/>
          </p15:clr>
        </p15:guide>
        <p15:guide id="2" pos="5534" userDrawn="1">
          <p15:clr>
            <a:srgbClr val="FBAE40"/>
          </p15:clr>
        </p15:guide>
        <p15:guide id="3" orient="horz" pos="1003" userDrawn="1">
          <p15:clr>
            <a:srgbClr val="FBAE40"/>
          </p15:clr>
        </p15:guide>
        <p15:guide id="4" orient="horz" pos="3838" userDrawn="1">
          <p15:clr>
            <a:srgbClr val="FBAE40"/>
          </p15:clr>
        </p15:guide>
        <p15:guide id="5" orient="horz" pos="686" userDrawn="1">
          <p15:clr>
            <a:srgbClr val="FBAE40"/>
          </p15:clr>
        </p15:guide>
        <p15:guide id="6" orient="horz" pos="4178" userDrawn="1">
          <p15:clr>
            <a:srgbClr val="FBAE40"/>
          </p15:clr>
        </p15:guide>
        <p15:guide id="7" pos="170" userDrawn="1">
          <p15:clr>
            <a:srgbClr val="FBAE40"/>
          </p15:clr>
        </p15:guide>
        <p15:guide id="8" pos="559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71845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71846" y="1194197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AT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6019801" y="1194197"/>
            <a:ext cx="2765425" cy="3375422"/>
          </a:xfrm>
        </p:spPr>
        <p:txBody>
          <a:bodyPr/>
          <a:lstStyle/>
          <a:p>
            <a:r>
              <a:rPr lang="de-AT"/>
              <a:t>Bild auf Platzhalter ziehen oder durch Klicken auf Symbol hinzufügen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16942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816769"/>
            <a:ext cx="860228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1751750"/>
            <a:ext cx="4227513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9876" y="2231572"/>
            <a:ext cx="4227513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751750"/>
            <a:ext cx="4227130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231572"/>
            <a:ext cx="4229100" cy="233804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15891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90487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4981" y="816769"/>
            <a:ext cx="3200533" cy="901814"/>
          </a:xfrm>
        </p:spPr>
        <p:txBody>
          <a:bodyPr anchor="t"/>
          <a:lstStyle>
            <a:lvl1pPr algn="l">
              <a:defRPr sz="2000" b="1"/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816769"/>
            <a:ext cx="5297105" cy="3752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69876" y="1719943"/>
            <a:ext cx="3195638" cy="284967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3401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6" y="4144565"/>
            <a:ext cx="4302125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58775" y="816769"/>
            <a:ext cx="8426450" cy="332779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AT"/>
              <a:t>Bild auf Platzhalter ziehen oder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1999" y="4144565"/>
            <a:ext cx="4302125" cy="425054"/>
          </a:xfrm>
        </p:spPr>
        <p:txBody>
          <a:bodyPr anchor="b"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04765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0" y="1194197"/>
            <a:ext cx="9144000" cy="394930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AT"/>
              <a:t>Bild auf Platzhalter ziehen oder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43612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56185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816769"/>
            <a:ext cx="2244725" cy="3752850"/>
          </a:xfrm>
        </p:spPr>
        <p:txBody>
          <a:bodyPr vert="eaVert"/>
          <a:lstStyle/>
          <a:p>
            <a:r>
              <a:rPr lang="de-AT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69876" y="816769"/>
            <a:ext cx="6207125" cy="3752850"/>
          </a:xfrm>
        </p:spPr>
        <p:txBody>
          <a:bodyPr vert="eaVert"/>
          <a:lstStyle/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26739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200" b="1"/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59368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816769"/>
            <a:ext cx="9144000" cy="41805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69875" y="1064539"/>
            <a:ext cx="860425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3444479"/>
            <a:ext cx="8604251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3342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u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0" y="1194197"/>
            <a:ext cx="9144000" cy="33754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8775" y="1949734"/>
            <a:ext cx="8604250" cy="1021556"/>
          </a:xfrm>
        </p:spPr>
        <p:txBody>
          <a:bodyPr anchor="b"/>
          <a:lstStyle>
            <a:lvl1pPr algn="ctr">
              <a:defRPr sz="4000" b="1" i="1" cap="none" baseline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6" y="3254659"/>
            <a:ext cx="8604251" cy="1125140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/>
              <a:t>Mastertextformat bearbeiten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331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3045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63641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3166759" y="1675136"/>
            <a:ext cx="2808000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055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ins plus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28944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5727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69876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75136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sz="half" idx="13"/>
          </p:nvPr>
        </p:nvSpPr>
        <p:spPr>
          <a:xfrm>
            <a:off x="26498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12" name="Inhaltsplatzhalter 3"/>
          <p:cNvSpPr>
            <a:spLocks noGrp="1"/>
          </p:cNvSpPr>
          <p:nvPr>
            <p:ph sz="half" idx="14"/>
          </p:nvPr>
        </p:nvSpPr>
        <p:spPr>
          <a:xfrm>
            <a:off x="4648201" y="3165619"/>
            <a:ext cx="4225925" cy="140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7624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symmetrisch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1999" y="1616700"/>
            <a:ext cx="4300156" cy="295291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/>
              <a:t>Mastertextformat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572000" y="1204233"/>
            <a:ext cx="4300155" cy="412467"/>
          </a:xfrm>
        </p:spPr>
        <p:txBody>
          <a:bodyPr anchor="b">
            <a:noAutofit/>
          </a:bodyPr>
          <a:lstStyle>
            <a:lvl1pPr algn="l">
              <a:defRPr sz="3200"/>
            </a:lvl1pPr>
          </a:lstStyle>
          <a:p>
            <a:r>
              <a:rPr lang="de-AT"/>
              <a:t>Mastertitelformat bearbeiten</a:t>
            </a:r>
            <a:endParaRPr lang="de-AT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8776" y="1194197"/>
            <a:ext cx="2765425" cy="3375422"/>
          </a:xfrm>
        </p:spPr>
        <p:txBody>
          <a:bodyPr/>
          <a:lstStyle/>
          <a:p>
            <a:r>
              <a:rPr lang="de-AT"/>
              <a:t>Bild auf Platzhalter ziehen oder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971416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66FABCD5-44C8-5244-9FF2-A84DDB23721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87923" y="7309"/>
            <a:ext cx="8968154" cy="914400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69875" y="817886"/>
            <a:ext cx="8602280" cy="8572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AT" dirty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69875" y="1758043"/>
            <a:ext cx="8604250" cy="28115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AT" dirty="0"/>
              <a:t>Mastertextformat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  <a:endParaRPr lang="de-DE" dirty="0"/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2"/>
          </p:nvPr>
        </p:nvSpPr>
        <p:spPr>
          <a:xfrm>
            <a:off x="26498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38555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C68F6-CEB4-C040-B3A3-CADDD499EB7C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14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693251" y="312465"/>
            <a:ext cx="24309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cap="all" dirty="0">
                <a:solidFill>
                  <a:schemeClr val="accent1"/>
                </a:solidFill>
                <a:latin typeface="+mn-lt"/>
                <a:cs typeface="Estrangelo Edessa" pitchFamily="66" charset="0"/>
              </a:rPr>
              <a:t>MANAGEMENT UND BUSINESS</a:t>
            </a:r>
            <a:endParaRPr lang="de-AT" sz="1400" cap="all" baseline="0" dirty="0">
              <a:solidFill>
                <a:schemeClr val="accent1"/>
              </a:solidFill>
              <a:latin typeface="+mn-lt"/>
              <a:cs typeface="Estrangelo Edessa" pitchFamily="66" charset="0"/>
            </a:endParaRPr>
          </a:p>
        </p:txBody>
      </p:sp>
      <p:cxnSp>
        <p:nvCxnSpPr>
          <p:cNvPr id="10" name="Gerade Verbindung 13"/>
          <p:cNvCxnSpPr/>
          <p:nvPr/>
        </p:nvCxnSpPr>
        <p:spPr>
          <a:xfrm>
            <a:off x="355601" y="4733925"/>
            <a:ext cx="8423275" cy="0"/>
          </a:xfrm>
          <a:prstGeom prst="line">
            <a:avLst/>
          </a:prstGeom>
          <a:ln w="6350" cmpd="sng">
            <a:solidFill>
              <a:schemeClr val="bg1">
                <a:lumMod val="75000"/>
              </a:schemeClr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9688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31" r:id="rId12"/>
    <p:sldLayoutId id="2147483833" r:id="rId13"/>
    <p:sldLayoutId id="2147483834" r:id="rId14"/>
    <p:sldLayoutId id="2147483835" r:id="rId15"/>
    <p:sldLayoutId id="2147483836" r:id="rId16"/>
    <p:sldLayoutId id="2147483837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ts val="600"/>
        </a:spcBef>
        <a:spcAft>
          <a:spcPts val="0"/>
        </a:spcAft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000" indent="0" algn="l" defTabSz="457200" rtl="0" eaLnBrk="1" latinLnBrk="0" hangingPunct="1">
        <a:spcBef>
          <a:spcPts val="0"/>
        </a:spcBef>
        <a:buClr>
          <a:srgbClr val="F7A600"/>
        </a:buClr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1003" userDrawn="1">
          <p15:clr>
            <a:srgbClr val="F26B43"/>
          </p15:clr>
        </p15:guide>
        <p15:guide id="1" pos="2880" userDrawn="1">
          <p15:clr>
            <a:srgbClr val="F26B43"/>
          </p15:clr>
        </p15:guide>
        <p15:guide id="2" pos="226" userDrawn="1">
          <p15:clr>
            <a:srgbClr val="F26B43"/>
          </p15:clr>
        </p15:guide>
        <p15:guide id="3" pos="170" userDrawn="1">
          <p15:clr>
            <a:srgbClr val="F26B43"/>
          </p15:clr>
        </p15:guide>
        <p15:guide id="4" pos="5534" userDrawn="1">
          <p15:clr>
            <a:srgbClr val="F26B43"/>
          </p15:clr>
        </p15:guide>
        <p15:guide id="5" pos="5590" userDrawn="1">
          <p15:clr>
            <a:srgbClr val="F26B43"/>
          </p15:clr>
        </p15:guide>
        <p15:guide id="6" orient="horz" pos="3838" userDrawn="1">
          <p15:clr>
            <a:srgbClr val="F26B43"/>
          </p15:clr>
        </p15:guide>
        <p15:guide id="7" orient="horz" pos="686" userDrawn="1">
          <p15:clr>
            <a:srgbClr val="F26B43"/>
          </p15:clr>
        </p15:guide>
        <p15:guide id="8" orient="horz" pos="417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A13505B-3945-B508-49CC-02090E4637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2E43515-6AD2-7557-BF49-75DB888530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7182496"/>
      </p:ext>
    </p:extLst>
  </p:cSld>
  <p:clrMapOvr>
    <a:masterClrMapping/>
  </p:clrMapOvr>
</p:sld>
</file>

<file path=ppt/theme/theme1.xml><?xml version="1.0" encoding="utf-8"?>
<a:theme xmlns:a="http://schemas.openxmlformats.org/drawingml/2006/main" name="PPT_Vorlage_Management_blau">
  <a:themeElements>
    <a:clrScheme name="FH Managemen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5FA7"/>
      </a:accent1>
      <a:accent2>
        <a:srgbClr val="000F75"/>
      </a:accent2>
      <a:accent3>
        <a:srgbClr val="37CEFD"/>
      </a:accent3>
      <a:accent4>
        <a:srgbClr val="BBBBBB"/>
      </a:accent4>
      <a:accent5>
        <a:srgbClr val="888888"/>
      </a:accent5>
      <a:accent6>
        <a:srgbClr val="444444"/>
      </a:accent6>
      <a:hlink>
        <a:srgbClr val="0000FF"/>
      </a:hlink>
      <a:folHlink>
        <a:srgbClr val="800080"/>
      </a:folHlink>
    </a:clrScheme>
    <a:fontScheme name="FH Joanneum">
      <a:majorFont>
        <a:latin typeface="Georg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_Vorlage_Management_blau.potx" id="{C54EE631-B5F7-4D8F-ACCC-8A19911A5B9E}" vid="{0472A8C0-FBE1-4326-85B1-44183F8E9DA9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PPT_Vorlage_Management_blau.potx</Template>
  <TotalTime>0</TotalTime>
  <Words>0</Words>
  <Application>Microsoft Macintosh PowerPoint</Application>
  <PresentationFormat>Bildschirmpräsentation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PPT_Vorlage_Management_blau</vt:lpstr>
      <vt:lpstr>PowerPoint-Präsentation</vt:lpstr>
    </vt:vector>
  </TitlesOfParts>
  <Company>FH JOANNEUM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Manfred Terler</dc:creator>
  <cp:lastModifiedBy>Terler Manfred</cp:lastModifiedBy>
  <cp:revision>43</cp:revision>
  <dcterms:created xsi:type="dcterms:W3CDTF">2013-02-19T07:57:04Z</dcterms:created>
  <dcterms:modified xsi:type="dcterms:W3CDTF">2024-09-02T12:12:10Z</dcterms:modified>
</cp:coreProperties>
</file>