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43" r:id="rId1"/>
  </p:sldMasterIdLst>
  <p:notesMasterIdLst>
    <p:notesMasterId r:id="rId5"/>
  </p:notesMasterIdLst>
  <p:handoutMasterIdLst>
    <p:handoutMasterId r:id="rId6"/>
  </p:handoutMasterIdLst>
  <p:sldIdLst>
    <p:sldId id="268" r:id="rId2"/>
    <p:sldId id="270" r:id="rId3"/>
    <p:sldId id="269" r:id="rId4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8" userDrawn="1">
          <p15:clr>
            <a:srgbClr val="A4A3A4"/>
          </p15:clr>
        </p15:guide>
        <p15:guide id="2" orient="horz" pos="1003" userDrawn="1">
          <p15:clr>
            <a:srgbClr val="A4A3A4"/>
          </p15:clr>
        </p15:guide>
        <p15:guide id="3" pos="226" userDrawn="1">
          <p15:clr>
            <a:srgbClr val="A4A3A4"/>
          </p15:clr>
        </p15:guide>
        <p15:guide id="4" pos="5534" userDrawn="1">
          <p15:clr>
            <a:srgbClr val="A4A3A4"/>
          </p15:clr>
        </p15:guide>
        <p15:guide id="5" pos="2880">
          <p15:clr>
            <a:srgbClr val="A4A3A4"/>
          </p15:clr>
        </p15:guide>
        <p15:guide id="6" orient="horz" pos="686" userDrawn="1">
          <p15:clr>
            <a:srgbClr val="A4A3A4"/>
          </p15:clr>
        </p15:guide>
        <p15:guide id="7" orient="horz" pos="4178" userDrawn="1">
          <p15:clr>
            <a:srgbClr val="A4A3A4"/>
          </p15:clr>
        </p15:guide>
        <p15:guide id="8" orient="horz" pos="2879">
          <p15:clr>
            <a:srgbClr val="A4A3A4"/>
          </p15:clr>
        </p15:guide>
        <p15:guide id="9" orient="horz" pos="752">
          <p15:clr>
            <a:srgbClr val="A4A3A4"/>
          </p15:clr>
        </p15:guide>
        <p15:guide id="10" orient="horz" pos="515">
          <p15:clr>
            <a:srgbClr val="A4A3A4"/>
          </p15:clr>
        </p15:guide>
        <p15:guide id="11" orient="horz" pos="3134">
          <p15:clr>
            <a:srgbClr val="A4A3A4"/>
          </p15:clr>
        </p15:guide>
        <p15:guide id="12" pos="28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600"/>
    <a:srgbClr val="00AFCB"/>
    <a:srgbClr val="005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65"/>
    <p:restoredTop sz="94680"/>
  </p:normalViewPr>
  <p:slideViewPr>
    <p:cSldViewPr snapToGrid="0" snapToObjects="1">
      <p:cViewPr varScale="1">
        <p:scale>
          <a:sx n="205" d="100"/>
          <a:sy n="205" d="100"/>
        </p:scale>
        <p:origin x="1664" y="184"/>
      </p:cViewPr>
      <p:guideLst>
        <p:guide orient="horz" pos="3838"/>
        <p:guide orient="horz" pos="1003"/>
        <p:guide pos="226"/>
        <p:guide pos="5534"/>
        <p:guide pos="2880"/>
        <p:guide orient="horz" pos="686"/>
        <p:guide orient="horz" pos="4178"/>
        <p:guide orient="horz" pos="2879"/>
        <p:guide orient="horz" pos="752"/>
        <p:guide orient="horz" pos="515"/>
        <p:guide orient="horz" pos="3134"/>
        <p:guide pos="288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A364-0348-2F43-99DF-D2B200CF0081}" type="datetimeFigureOut">
              <a:rPr lang="de-DE" smtClean="0"/>
              <a:t>22.08.24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E9922-510D-BA4D-8EA2-480C80FDB6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5124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9BEE0-598C-4858-A439-753E34679212}" type="datetimeFigureOut">
              <a:rPr lang="de-AT" smtClean="0"/>
              <a:t>22.08.24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EA223-4F50-4DD6-9CC4-15E4F51256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25453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 descr="Ein Bild, das Farbigkeit, Grafiken, orange, gelb enthält.&#10;&#10;Automatisch generierte Beschreibung">
            <a:extLst>
              <a:ext uri="{FF2B5EF4-FFF2-40B4-BE49-F238E27FC236}">
                <a16:creationId xmlns:a16="http://schemas.microsoft.com/office/drawing/2014/main" id="{695F39F6-0B96-B144-D1B3-A4684B276F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12" y="816769"/>
            <a:ext cx="9136287" cy="417477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7587" y="1051413"/>
            <a:ext cx="8596539" cy="1102519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77587" y="3349398"/>
            <a:ext cx="8596539" cy="131445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2538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226" userDrawn="1">
          <p15:clr>
            <a:srgbClr val="FBAE40"/>
          </p15:clr>
        </p15:guide>
        <p15:guide id="2" pos="5534" userDrawn="1">
          <p15:clr>
            <a:srgbClr val="FBAE40"/>
          </p15:clr>
        </p15:guide>
        <p15:guide id="3" orient="horz" pos="1003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686" userDrawn="1">
          <p15:clr>
            <a:srgbClr val="FBAE40"/>
          </p15:clr>
        </p15:guide>
        <p15:guide id="6" orient="horz" pos="4178" userDrawn="1">
          <p15:clr>
            <a:srgbClr val="FBAE40"/>
          </p15:clr>
        </p15:guide>
        <p15:guide id="7" pos="170" userDrawn="1">
          <p15:clr>
            <a:srgbClr val="FBAE40"/>
          </p15:clr>
        </p15:guide>
        <p15:guide id="8" pos="559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71845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71846" y="1194197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6019801" y="1194197"/>
            <a:ext cx="2765425" cy="3375422"/>
          </a:xfrm>
        </p:spPr>
        <p:txBody>
          <a:bodyPr/>
          <a:lstStyle/>
          <a:p>
            <a:r>
              <a:rPr lang="de-DE"/>
              <a:t>Bild auf Platzhalter ziehen oder durch Klicken auf Symbol hinzufügen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10221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816769"/>
            <a:ext cx="860228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1751750"/>
            <a:ext cx="4227513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9876" y="2231572"/>
            <a:ext cx="4227513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751750"/>
            <a:ext cx="4227130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31572"/>
            <a:ext cx="4229100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7250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8875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4981" y="816769"/>
            <a:ext cx="3200533" cy="901814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16769"/>
            <a:ext cx="5297105" cy="3752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69876" y="1719943"/>
            <a:ext cx="3195638" cy="28496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9286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6" y="4144565"/>
            <a:ext cx="4302125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58775" y="816769"/>
            <a:ext cx="8426450" cy="33277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auf Platzhalter ziehen oder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999" y="4144565"/>
            <a:ext cx="4302125" cy="425054"/>
          </a:xfrm>
        </p:spPr>
        <p:txBody>
          <a:bodyPr anchor="b"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9639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1194197"/>
            <a:ext cx="9144000" cy="39493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4199448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94362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816769"/>
            <a:ext cx="2244725" cy="3752850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876" y="816769"/>
            <a:ext cx="6207125" cy="37528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8578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6940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Farbigkeit, Grafiken, orange, gelb enthält.&#10;&#10;Automatisch generierte Beschreibung">
            <a:extLst>
              <a:ext uri="{FF2B5EF4-FFF2-40B4-BE49-F238E27FC236}">
                <a16:creationId xmlns:a16="http://schemas.microsoft.com/office/drawing/2014/main" id="{743B0B26-CCAA-7853-561C-8B83D29E19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12" y="816769"/>
            <a:ext cx="9136287" cy="417477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1064539"/>
            <a:ext cx="8604250" cy="1021556"/>
          </a:xfrm>
        </p:spPr>
        <p:txBody>
          <a:bodyPr anchor="t"/>
          <a:lstStyle>
            <a:lvl1pPr algn="l">
              <a:defRPr sz="4000" b="1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3444479"/>
            <a:ext cx="8604251" cy="1125140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0616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u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1194197"/>
            <a:ext cx="9144000" cy="337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1949734"/>
            <a:ext cx="8604250" cy="1021556"/>
          </a:xfrm>
        </p:spPr>
        <p:txBody>
          <a:bodyPr anchor="b"/>
          <a:lstStyle>
            <a:lvl1pPr algn="ctr">
              <a:defRPr sz="4000" b="1" i="1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3254659"/>
            <a:ext cx="8604251" cy="1125140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9426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7238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63641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3166759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1163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ns plus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4051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26498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765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999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0" y="1204233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8776" y="1194197"/>
            <a:ext cx="2765425" cy="3375422"/>
          </a:xfrm>
        </p:spPr>
        <p:txBody>
          <a:bodyPr/>
          <a:lstStyle/>
          <a:p>
            <a:r>
              <a:rPr lang="de-DE"/>
              <a:t>Bild auf Platzhalter ziehen oder durch Klicken auf Symbol hinzufügen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72791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9875" y="817886"/>
            <a:ext cx="8602280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AT" dirty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1758043"/>
            <a:ext cx="8604250" cy="2811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dirty="0"/>
              <a:t>Mastertextformat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26498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3855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4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" name="Grafik 5">
            <a:extLst>
              <a:ext uri="{FF2B5EF4-FFF2-40B4-BE49-F238E27FC236}">
                <a16:creationId xmlns:a16="http://schemas.microsoft.com/office/drawing/2014/main" id="{F9837E9D-B85D-C296-83F7-D175C7AA8BB7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-1550"/>
            <a:ext cx="9144000" cy="731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806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600"/>
        </a:spcBef>
        <a:spcAft>
          <a:spcPts val="0"/>
        </a:spcAft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0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1003" userDrawn="1">
          <p15:clr>
            <a:srgbClr val="F26B43"/>
          </p15:clr>
        </p15:guide>
        <p15:guide id="1" pos="2880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pos="170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pos="5590" userDrawn="1">
          <p15:clr>
            <a:srgbClr val="F26B43"/>
          </p15:clr>
        </p15:guide>
        <p15:guide id="6" orient="horz" pos="3838" userDrawn="1">
          <p15:clr>
            <a:srgbClr val="F26B43"/>
          </p15:clr>
        </p15:guide>
        <p15:guide id="7" orient="horz" pos="686" userDrawn="1">
          <p15:clr>
            <a:srgbClr val="F26B43"/>
          </p15:clr>
        </p15:guide>
        <p15:guide id="8" orient="horz" pos="417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072E0E-3428-4E46-915B-C7815428AB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7B152C7-5FC1-4FC2-8B7F-C48DE8E390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82609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76C510D-E3D4-9D8E-5DC5-3BE3B7C8F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629A5E0-1B7D-11CD-B91D-4AF2D83060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44B030F-8EA8-0E2D-1C20-73D024D4C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676C00-CD6D-4384-3163-C253CEA2F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1ED3936-B796-0705-8843-34CF4C8A1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3657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639FC8-1D95-4870-AFE5-E2AA44B76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059AD5-7E8B-40F1-83C7-200BD94B65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13E0C1-3D09-45FF-AEDF-7AEC296F9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C9A80DB-E21C-4461-B51E-54AD24BB6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F415564-11FE-4925-9E57-F7866B01E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5269763"/>
      </p:ext>
    </p:extLst>
  </p:cSld>
  <p:clrMapOvr>
    <a:masterClrMapping/>
  </p:clrMapOvr>
</p:sld>
</file>

<file path=ppt/theme/theme1.xml><?xml version="1.0" encoding="utf-8"?>
<a:theme xmlns:a="http://schemas.openxmlformats.org/drawingml/2006/main" name="PPT_Vorlage_FH_Joanneum_rot">
  <a:themeElements>
    <a:clrScheme name="FH ro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20030"/>
      </a:accent1>
      <a:accent2>
        <a:srgbClr val="63033B"/>
      </a:accent2>
      <a:accent3>
        <a:srgbClr val="FD0467"/>
      </a:accent3>
      <a:accent4>
        <a:srgbClr val="BBBBBB"/>
      </a:accent4>
      <a:accent5>
        <a:srgbClr val="888888"/>
      </a:accent5>
      <a:accent6>
        <a:srgbClr val="444444"/>
      </a:accent6>
      <a:hlink>
        <a:srgbClr val="0000FF"/>
      </a:hlink>
      <a:folHlink>
        <a:srgbClr val="800080"/>
      </a:folHlink>
    </a:clrScheme>
    <a:fontScheme name="FH Joanneum">
      <a:majorFont>
        <a:latin typeface="Georg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_Vorlage_FH_Joanneum_rot.potx" id="{04787306-236B-4643-8F43-C0BF6C45EAB3}" vid="{32EECCF4-B692-41C7-A38F-6B22817E2FFE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PPT_Vorlage_FH_Joanneum_rot.potx</Template>
  <TotalTime>0</TotalTime>
  <Words>2</Words>
  <Application>Microsoft Macintosh PowerPoint</Application>
  <PresentationFormat>Bildschirmpräsentation (16:9)</PresentationFormat>
  <Paragraphs>2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6" baseType="lpstr">
      <vt:lpstr>Arial</vt:lpstr>
      <vt:lpstr>Calibri</vt:lpstr>
      <vt:lpstr>PPT_Vorlage_FH_Joanneum_rot</vt:lpstr>
      <vt:lpstr>PowerPoint-Präsentation</vt:lpstr>
      <vt:lpstr>PowerPoint-Präsentation</vt:lpstr>
      <vt:lpstr>PowerPoint-Präsentation</vt:lpstr>
    </vt:vector>
  </TitlesOfParts>
  <Company>FH JOANNEUM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Manfred Terler</dc:creator>
  <cp:lastModifiedBy>Terler Manfred</cp:lastModifiedBy>
  <cp:revision>46</cp:revision>
  <dcterms:created xsi:type="dcterms:W3CDTF">2013-02-19T07:57:04Z</dcterms:created>
  <dcterms:modified xsi:type="dcterms:W3CDTF">2024-08-22T11:48:19Z</dcterms:modified>
</cp:coreProperties>
</file>