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72" d="100"/>
          <a:sy n="172" d="100"/>
        </p:scale>
        <p:origin x="464" y="192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02.09.24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02.09.24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6" name="Grafik 5" descr="Ein Bild, das Wasser, Grafiken, Electric Blue (Farbe), Blau enthält.&#10;&#10;Automatisch generierte Beschreibung">
            <a:extLst>
              <a:ext uri="{FF2B5EF4-FFF2-40B4-BE49-F238E27FC236}">
                <a16:creationId xmlns:a16="http://schemas.microsoft.com/office/drawing/2014/main" id="{05CE1FE5-3993-9AB6-BD60-1448853D5F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65201"/>
            <a:ext cx="91440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616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95608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631604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3324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07223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44675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29202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61538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4091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4598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8470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7705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6835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0532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8367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39163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27403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A1F46D47-104E-8E72-4CFB-30D1EF461E48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89210" y="7309"/>
            <a:ext cx="8965580" cy="9144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31786" y="312465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TECHNIK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3348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8" r:id="rId13"/>
    <p:sldLayoutId id="2147483739" r:id="rId14"/>
    <p:sldLayoutId id="2147483740" r:id="rId15"/>
    <p:sldLayoutId id="2147483741" r:id="rId16"/>
    <p:sldLayoutId id="2147483742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Engineering_türkis">
  <a:themeElements>
    <a:clrScheme name="FH türk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10B0CA"/>
      </a:accent1>
      <a:accent2>
        <a:srgbClr val="056781"/>
      </a:accent2>
      <a:accent3>
        <a:srgbClr val="22FFFE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Engineering_türkis.potx" id="{9DF60437-7A7F-4325-B4A4-74C8421B57F5}" vid="{8DBB88B0-6F53-4C7D-A7A4-CFB01C39B175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PPT_Vorlage_Engineering_türkis.potx</Template>
  <TotalTime>0</TotalTime>
  <Words>0</Words>
  <Application>Microsoft Macintosh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PPT_Vorlage_Engineering_türkis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Terler Manfred</cp:lastModifiedBy>
  <cp:revision>39</cp:revision>
  <dcterms:created xsi:type="dcterms:W3CDTF">2013-02-19T07:57:04Z</dcterms:created>
  <dcterms:modified xsi:type="dcterms:W3CDTF">2024-09-02T12:14:26Z</dcterms:modified>
</cp:coreProperties>
</file>