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62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5143500" type="screen16x9"/>
  <p:notesSz cx="9872663" cy="1430178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1587"/>
    <p:restoredTop sz="94695"/>
  </p:normalViewPr>
  <p:slideViewPr>
    <p:cSldViewPr snapToGrid="0" snapToObjects="1">
      <p:cViewPr varScale="1">
        <p:scale>
          <a:sx n="226" d="100"/>
          <a:sy n="226" d="100"/>
        </p:scale>
        <p:origin x="1120" y="184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l">
              <a:defRPr sz="17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592225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r">
              <a:defRPr sz="1700"/>
            </a:lvl1pPr>
          </a:lstStyle>
          <a:p>
            <a:fld id="{0389A364-0348-2F43-99DF-D2B200CF0081}" type="datetimeFigureOut">
              <a:rPr lang="de-DE" smtClean="0"/>
              <a:t>02.09.24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l">
              <a:defRPr sz="17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592225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r">
              <a:defRPr sz="17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l">
              <a:defRPr sz="17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592225" y="2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/>
          <a:lstStyle>
            <a:lvl1pPr algn="r">
              <a:defRPr sz="1700"/>
            </a:lvl1pPr>
          </a:lstStyle>
          <a:p>
            <a:fld id="{7A19BEE0-598C-4858-A439-753E34679212}" type="datetimeFigureOut">
              <a:rPr lang="de-AT" smtClean="0"/>
              <a:t>02.09.24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66688" y="1071563"/>
            <a:ext cx="9539287" cy="5365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3036" tIns="66518" rIns="133036" bIns="66518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4"/>
          </a:xfrm>
          <a:prstGeom prst="rect">
            <a:avLst/>
          </a:prstGeom>
        </p:spPr>
        <p:txBody>
          <a:bodyPr vert="horz" lIns="133036" tIns="66518" rIns="133036" bIns="66518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l">
              <a:defRPr sz="17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592225" y="13584218"/>
            <a:ext cx="4278154" cy="715089"/>
          </a:xfrm>
          <a:prstGeom prst="rect">
            <a:avLst/>
          </a:prstGeom>
        </p:spPr>
        <p:txBody>
          <a:bodyPr vert="horz" lIns="133036" tIns="66518" rIns="133036" bIns="66518" rtlCol="0" anchor="b"/>
          <a:lstStyle>
            <a:lvl1pPr algn="r">
              <a:defRPr sz="17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977FF027-F8DB-31BE-EC75-CE3D4CE843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956" y="0"/>
            <a:ext cx="8963377" cy="9144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/>
              <a:t>Master-Untertitelformat bearbeiten</a:t>
            </a:r>
            <a:endParaRPr lang="de-DE" dirty="0"/>
          </a:p>
        </p:txBody>
      </p:sp>
      <p:sp>
        <p:nvSpPr>
          <p:cNvPr id="9" name="Textfeld 8"/>
          <p:cNvSpPr txBox="1"/>
          <p:nvPr userDrawn="1"/>
        </p:nvSpPr>
        <p:spPr>
          <a:xfrm>
            <a:off x="683825" y="299792"/>
            <a:ext cx="3888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BAUEN, UMWELT UND GESELLSCHAFT</a:t>
            </a:r>
          </a:p>
        </p:txBody>
      </p:sp>
      <p:pic>
        <p:nvPicPr>
          <p:cNvPr id="6" name="Grafik 5" descr="Ein Bild, das orange, gelb, Bernstein, Farbigkeit enthält.&#10;&#10;Automatisch generierte Beschreibung">
            <a:extLst>
              <a:ext uri="{FF2B5EF4-FFF2-40B4-BE49-F238E27FC236}">
                <a16:creationId xmlns:a16="http://schemas.microsoft.com/office/drawing/2014/main" id="{ABED9962-837E-AA30-3BA5-0310FA0AF05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975928"/>
            <a:ext cx="9143999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422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542AC-B851-4AF4-A33E-9525616F2A68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5749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5EF15-57E0-46E4-A8E5-1C27F88D867A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661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83EA9-BEB5-4578-B90C-3CD2CB6FA9DD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8715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74D01-2204-4973-868A-65C9AECACD5D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17554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26A98-E688-4045-BA85-E41F5B787843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56057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95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D5B89-F34E-42EF-94B4-5F7A4B2A50AF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05290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9D9EFF-2669-4747-A315-921104DC8903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6228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BDEE5-F139-48AD-9EC2-F605AE66EBA2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78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B208-E568-4426-9A30-38DF8CABEC9D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1696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9F6C-2488-44CB-B43E-A81ADF11BDD7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4344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9927C-BBE5-408D-A3E5-BFBBC4A7B5D6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1474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FEA75-CD06-4C73-A056-F5287BFF259F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8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474D4-324B-4305-9868-2645D077D0BC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4660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F12F-0962-4506-B733-02E3863CFB9F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7737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AA89-355B-4B78-AB81-5D31B5AE268E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15308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93894" y="217299"/>
            <a:ext cx="3129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BAUEN, UMWELT UND GESELLSCHAFT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11F37-857F-4BF9-B7F5-815CF60BC9A7}" type="datetime1">
              <a:rPr lang="de-AT" smtClean="0"/>
              <a:t>02.09.24</a:t>
            </a:fld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199" y="4767263"/>
            <a:ext cx="333623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22DE2AE1-BC6F-BE82-113E-9FC67E3F12B6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0"/>
            <a:ext cx="9144000" cy="9144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124EF231-E32D-7148-1B48-C0A391C04C1D}"/>
              </a:ext>
            </a:extLst>
          </p:cNvPr>
          <p:cNvSpPr txBox="1"/>
          <p:nvPr userDrawn="1"/>
        </p:nvSpPr>
        <p:spPr>
          <a:xfrm>
            <a:off x="683825" y="299792"/>
            <a:ext cx="38881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BAUEN, UMWELT UND GESELLSCHAFT</a:t>
            </a:r>
          </a:p>
        </p:txBody>
      </p:sp>
    </p:spTree>
    <p:extLst>
      <p:ext uri="{BB962C8B-B14F-4D97-AF65-F5344CB8AC3E}">
        <p14:creationId xmlns:p14="http://schemas.microsoft.com/office/powerpoint/2010/main" val="3134828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6" r:id="rId13"/>
    <p:sldLayoutId id="2147483777" r:id="rId14"/>
    <p:sldLayoutId id="2147483778" r:id="rId15"/>
    <p:sldLayoutId id="2147483779" r:id="rId16"/>
    <p:sldLayoutId id="2147483780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3947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25F38E-403F-C0AF-39AB-52D0C5D99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150ABD-D884-3D33-6EFF-FC75EE3E93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36445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BuildingEnergySociety_orange">
  <a:themeElements>
    <a:clrScheme name="FH orang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EB641A"/>
      </a:accent1>
      <a:accent2>
        <a:srgbClr val="980006"/>
      </a:accent2>
      <a:accent3>
        <a:srgbClr val="FE9869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BuildingEnergySociety_orange.potx" id="{1F300432-6F60-4131-805D-E1CF82216952}" vid="{A194D3FB-DC58-4380-A6ED-5196B5D3FD86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PPT_Vorlage_BuildingEnergySociety_orange.potx</Template>
  <TotalTime>0</TotalTime>
  <Words>0</Words>
  <Application>Microsoft Macintosh PowerPoint</Application>
  <PresentationFormat>Bildschirmpräsentation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PPT_Vorlage_BuildingEnergySociety_orange</vt:lpstr>
      <vt:lpstr>PowerPoint-Präsentation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43</cp:revision>
  <cp:lastPrinted>2016-09-27T09:35:58Z</cp:lastPrinted>
  <dcterms:created xsi:type="dcterms:W3CDTF">2013-02-19T07:57:04Z</dcterms:created>
  <dcterms:modified xsi:type="dcterms:W3CDTF">2024-09-02T12:13:45Z</dcterms:modified>
</cp:coreProperties>
</file>