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43" r:id="rId1"/>
  </p:sldMasterIdLst>
  <p:notesMasterIdLst>
    <p:notesMasterId r:id="rId4"/>
  </p:notesMasterIdLst>
  <p:handoutMasterIdLst>
    <p:handoutMasterId r:id="rId5"/>
  </p:handoutMasterIdLst>
  <p:sldIdLst>
    <p:sldId id="268" r:id="rId2"/>
    <p:sldId id="269" r:id="rId3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  <p15:guide id="12" pos="28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65"/>
    <p:restoredTop sz="94656"/>
  </p:normalViewPr>
  <p:slideViewPr>
    <p:cSldViewPr snapToGrid="0" snapToObjects="1">
      <p:cViewPr varScale="1">
        <p:scale>
          <a:sx n="210" d="100"/>
          <a:sy n="210" d="100"/>
        </p:scale>
        <p:origin x="1576" y="184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03.09.24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03.09.24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5" name="Grafik 4" descr="Ein Bild, das rot, Grafiken, orange, Farbigkeit enthält.&#10;&#10;Automatisch generierte Beschreibung">
            <a:extLst>
              <a:ext uri="{FF2B5EF4-FFF2-40B4-BE49-F238E27FC236}">
                <a16:creationId xmlns:a16="http://schemas.microsoft.com/office/drawing/2014/main" id="{1A51FD7B-2DDE-BC62-C3AA-4C0C21BE1C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5928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382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10221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72502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887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9286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096393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4199448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9436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78578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16940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616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942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23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1163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4051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765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DE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DE"/>
              <a:t>Bild auf Platzhalter ziehen oder durch Klicken auf Symbol hinzufügen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72791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8" name="Grafik 7">
            <a:extLst>
              <a:ext uri="{FF2B5EF4-FFF2-40B4-BE49-F238E27FC236}">
                <a16:creationId xmlns:a16="http://schemas.microsoft.com/office/drawing/2014/main" id="{661FEE1E-0AE9-A80E-6D97-A7E43C1B741C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3784" y="-807"/>
            <a:ext cx="8862647" cy="886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806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072E0E-3428-4E46-915B-C7815428AB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B152C7-5FC1-4FC2-8B7F-C48DE8E390D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8260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639FC8-1D95-4870-AFE5-E2AA44B76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059AD5-7E8B-40F1-83C7-200BD94B65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13E0C1-3D09-45FF-AEDF-7AEC296F9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C9A80DB-E21C-4461-B51E-54AD24BB6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F415564-11FE-4925-9E57-F7866B01E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5269763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FH_Joanneum_rot">
  <a:themeElements>
    <a:clrScheme name="FH ro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20030"/>
      </a:accent1>
      <a:accent2>
        <a:srgbClr val="63033B"/>
      </a:accent2>
      <a:accent3>
        <a:srgbClr val="FD0467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FH_Joanneum_rot.potx" id="{04787306-236B-4643-8F43-C0BF6C45EAB3}" vid="{32EECCF4-B692-41C7-A38F-6B22817E2FFE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PPT_Vorlage_FH_Joanneum_rot.potx</Template>
  <TotalTime>0</TotalTime>
  <Words>1</Words>
  <Application>Microsoft Macintosh PowerPoint</Application>
  <PresentationFormat>Bildschirmpräsentation (16:9)</PresentationFormat>
  <Paragraphs>1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Calibri</vt:lpstr>
      <vt:lpstr>PPT_Vorlage_FH_Joanneum_rot</vt:lpstr>
      <vt:lpstr>PowerPoint-Präsentation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45</cp:revision>
  <dcterms:created xsi:type="dcterms:W3CDTF">2013-02-19T07:57:04Z</dcterms:created>
  <dcterms:modified xsi:type="dcterms:W3CDTF">2024-09-03T11:47:04Z</dcterms:modified>
</cp:coreProperties>
</file>