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03"/>
    <p:restoredTop sz="94667"/>
  </p:normalViewPr>
  <p:slideViewPr>
    <p:cSldViewPr snapToGrid="0" snapToObjects="1">
      <p:cViewPr varScale="1">
        <p:scale>
          <a:sx n="206" d="100"/>
          <a:sy n="206" d="100"/>
        </p:scale>
        <p:origin x="952" y="176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 dirty="0"/>
          </a:p>
        </p:txBody>
      </p:sp>
      <p:pic>
        <p:nvPicPr>
          <p:cNvPr id="5" name="Grafik 4" descr="Ein Bild, das gelb, orange, Bernstein, Farbigkeit enthält.&#10;&#10;Automatisch generierte Beschreibung">
            <a:extLst>
              <a:ext uri="{FF2B5EF4-FFF2-40B4-BE49-F238E27FC236}">
                <a16:creationId xmlns:a16="http://schemas.microsoft.com/office/drawing/2014/main" id="{665215E8-6689-E34C-9421-31BF49A0AC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65200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6274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304330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010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8973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37578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37658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1058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464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92739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6215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019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592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936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6281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1887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934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025624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7FAFD129-77C5-18A5-B765-64F804C9F8A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111210" y="7309"/>
            <a:ext cx="8940113" cy="910626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feld 15"/>
          <p:cNvSpPr txBox="1"/>
          <p:nvPr userDrawn="1"/>
        </p:nvSpPr>
        <p:spPr>
          <a:xfrm>
            <a:off x="693251" y="308733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GESUNDHEITSSTUDIEN</a:t>
            </a:r>
            <a:endParaRPr lang="de-AT" sz="1400" cap="all" baseline="0" dirty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938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HealthStudies_gelb">
  <a:themeElements>
    <a:clrScheme name="FH Health Studie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6A420"/>
      </a:accent1>
      <a:accent2>
        <a:srgbClr val="CB6413"/>
      </a:accent2>
      <a:accent3>
        <a:srgbClr val="FFCA6C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HealthStudies_gelb.potx" id="{DB0D45BD-6D8C-4BBC-B519-473DD14B457D}" vid="{C413765C-65CE-4E8F-A544-ECF152E95401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PPT_Vorlage_HealthStudies_gelb.potx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PPT_Vorlage_HealthStudies_gelb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42</cp:revision>
  <dcterms:created xsi:type="dcterms:W3CDTF">2013-02-19T07:57:04Z</dcterms:created>
  <dcterms:modified xsi:type="dcterms:W3CDTF">2024-09-02T12:12:47Z</dcterms:modified>
</cp:coreProperties>
</file>