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81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8" userDrawn="1">
          <p15:clr>
            <a:srgbClr val="A4A3A4"/>
          </p15:clr>
        </p15:guide>
        <p15:guide id="2" orient="horz" pos="1003" userDrawn="1">
          <p15:clr>
            <a:srgbClr val="A4A3A4"/>
          </p15:clr>
        </p15:guide>
        <p15:guide id="3" pos="226" userDrawn="1">
          <p15:clr>
            <a:srgbClr val="A4A3A4"/>
          </p15:clr>
        </p15:guide>
        <p15:guide id="4" pos="5534" userDrawn="1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686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  <p15:guide id="8" orient="horz" pos="2879">
          <p15:clr>
            <a:srgbClr val="A4A3A4"/>
          </p15:clr>
        </p15:guide>
        <p15:guide id="9" orient="horz" pos="752">
          <p15:clr>
            <a:srgbClr val="A4A3A4"/>
          </p15:clr>
        </p15:guide>
        <p15:guide id="10" orient="horz" pos="515">
          <p15:clr>
            <a:srgbClr val="A4A3A4"/>
          </p15:clr>
        </p15:guide>
        <p15:guide id="11" orient="horz" pos="3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600"/>
    <a:srgbClr val="00AFCB"/>
    <a:srgbClr val="00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53"/>
    <p:restoredTop sz="94703"/>
  </p:normalViewPr>
  <p:slideViewPr>
    <p:cSldViewPr snapToGrid="0" snapToObjects="1">
      <p:cViewPr varScale="1">
        <p:scale>
          <a:sx n="219" d="100"/>
          <a:sy n="219" d="100"/>
        </p:scale>
        <p:origin x="1136" y="192"/>
      </p:cViewPr>
      <p:guideLst>
        <p:guide orient="horz" pos="3838"/>
        <p:guide orient="horz" pos="1003"/>
        <p:guide pos="226"/>
        <p:guide pos="5534"/>
        <p:guide pos="2880"/>
        <p:guide orient="horz" pos="686"/>
        <p:guide orient="horz" pos="4178"/>
        <p:guide orient="horz" pos="2879"/>
        <p:guide orient="horz" pos="752"/>
        <p:guide orient="horz" pos="515"/>
        <p:guide orient="horz" pos="3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A364-0348-2F43-99DF-D2B200CF0081}" type="datetimeFigureOut">
              <a:rPr lang="de-DE" smtClean="0"/>
              <a:t>02.09.24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E9922-510D-BA4D-8EA2-480C80FDB6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5124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9BEE0-598C-4858-A439-753E34679212}" type="datetimeFigureOut">
              <a:rPr lang="de-AT" smtClean="0"/>
              <a:t>02.09.24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EA223-4F50-4DD6-9CC4-15E4F51256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45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587" y="1051413"/>
            <a:ext cx="8596539" cy="1102519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7587" y="3349398"/>
            <a:ext cx="8596539" cy="131445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/>
              <a:t>Master-Untertitelformat bearbeiten</a:t>
            </a:r>
            <a:endParaRPr lang="de-DE" dirty="0"/>
          </a:p>
        </p:txBody>
      </p:sp>
      <p:pic>
        <p:nvPicPr>
          <p:cNvPr id="6" name="Grafik 5" descr="Ein Bild, das Grün, Farbigkeit, gelb, Grafiken enthält.&#10;&#10;Automatisch generierte Beschreibung">
            <a:extLst>
              <a:ext uri="{FF2B5EF4-FFF2-40B4-BE49-F238E27FC236}">
                <a16:creationId xmlns:a16="http://schemas.microsoft.com/office/drawing/2014/main" id="{6D0BD286-6761-F448-B43B-BCC043C523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65201"/>
            <a:ext cx="9144000" cy="417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7313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226" userDrawn="1">
          <p15:clr>
            <a:srgbClr val="FBAE40"/>
          </p15:clr>
        </p15:guide>
        <p15:guide id="2" pos="5534" userDrawn="1">
          <p15:clr>
            <a:srgbClr val="FBAE40"/>
          </p15:clr>
        </p15:guide>
        <p15:guide id="3" orient="horz" pos="1003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686" userDrawn="1">
          <p15:clr>
            <a:srgbClr val="FBAE40"/>
          </p15:clr>
        </p15:guide>
        <p15:guide id="6" orient="horz" pos="4178" userDrawn="1">
          <p15:clr>
            <a:srgbClr val="FBAE40"/>
          </p15:clr>
        </p15:guide>
        <p15:guide id="7" pos="170" userDrawn="1">
          <p15:clr>
            <a:srgbClr val="FBAE40"/>
          </p15:clr>
        </p15:guide>
        <p15:guide id="8" pos="559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1845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1846" y="1194197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019801" y="1194197"/>
            <a:ext cx="2765425" cy="3375422"/>
          </a:xfrm>
        </p:spPr>
        <p:txBody>
          <a:bodyPr/>
          <a:lstStyle/>
          <a:p>
            <a:r>
              <a:rPr lang="de-AT"/>
              <a:t>Bild auf Platzhalter ziehen oder durch Klicken auf Symbol hinzufügen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70499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816769"/>
            <a:ext cx="860228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1751750"/>
            <a:ext cx="422751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9876" y="2231572"/>
            <a:ext cx="4227513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751750"/>
            <a:ext cx="4227130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31572"/>
            <a:ext cx="4229100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19082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7374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981" y="816769"/>
            <a:ext cx="3200533" cy="901814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16769"/>
            <a:ext cx="5297105" cy="3752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9876" y="1719943"/>
            <a:ext cx="3195638" cy="28496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6241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6" y="4144565"/>
            <a:ext cx="430212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8775" y="816769"/>
            <a:ext cx="8426450" cy="3327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999" y="4144565"/>
            <a:ext cx="4302125" cy="425054"/>
          </a:xfrm>
        </p:spPr>
        <p:txBody>
          <a:bodyPr anchor="b"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122970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194197"/>
            <a:ext cx="9144000" cy="3949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/>
              <a:t>Bild auf Platzhalter ziehen oder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6866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044304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816769"/>
            <a:ext cx="2244725" cy="3752850"/>
          </a:xfrm>
        </p:spPr>
        <p:txBody>
          <a:bodyPr vert="eaVert"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876" y="816769"/>
            <a:ext cx="6207125" cy="3752850"/>
          </a:xfrm>
        </p:spPr>
        <p:txBody>
          <a:bodyPr vert="eaVert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1244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2292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1064539"/>
            <a:ext cx="860425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3444479"/>
            <a:ext cx="8604251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6911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94197"/>
            <a:ext cx="9144000" cy="337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1949734"/>
            <a:ext cx="8604250" cy="1021556"/>
          </a:xfrm>
        </p:spPr>
        <p:txBody>
          <a:bodyPr anchor="b"/>
          <a:lstStyle>
            <a:lvl1pPr algn="ctr">
              <a:defRPr sz="4000" b="1" i="1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3254659"/>
            <a:ext cx="8604251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94458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6277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63641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3166759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633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s plus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6963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26498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4461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999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0" y="1204233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8776" y="1194197"/>
            <a:ext cx="2765425" cy="3375422"/>
          </a:xfrm>
        </p:spPr>
        <p:txBody>
          <a:bodyPr/>
          <a:lstStyle/>
          <a:p>
            <a:r>
              <a:rPr lang="de-AT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7278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8085A53B-18B8-EB32-4D55-CC6B0AC6E306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93187" y="9981"/>
            <a:ext cx="8975098" cy="91440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9875" y="817886"/>
            <a:ext cx="860228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AT" dirty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1758043"/>
            <a:ext cx="8604250" cy="2811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646655" y="313292"/>
            <a:ext cx="25375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cap="all" baseline="0" dirty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ANGEWANDTE INFORMATIK</a:t>
            </a: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26498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855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4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1257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5" r:id="rId13"/>
    <p:sldLayoutId id="2147483796" r:id="rId14"/>
    <p:sldLayoutId id="2147483797" r:id="rId15"/>
    <p:sldLayoutId id="2147483798" r:id="rId16"/>
    <p:sldLayoutId id="2147483799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600"/>
        </a:spcBef>
        <a:spcAft>
          <a:spcPts val="0"/>
        </a:spcAft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0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003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pos="170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pos="5590" userDrawn="1">
          <p15:clr>
            <a:srgbClr val="F26B43"/>
          </p15:clr>
        </p15:guide>
        <p15:guide id="6" orient="horz" pos="3838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37182496"/>
      </p:ext>
    </p:extLst>
  </p:cSld>
  <p:clrMapOvr>
    <a:masterClrMapping/>
  </p:clrMapOvr>
</p:sld>
</file>

<file path=ppt/theme/theme1.xml><?xml version="1.0" encoding="utf-8"?>
<a:theme xmlns:a="http://schemas.openxmlformats.org/drawingml/2006/main" name="PPT_Vorlage_AppliedComputerSciences_grün">
  <a:themeElements>
    <a:clrScheme name="FH grü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79B635"/>
      </a:accent1>
      <a:accent2>
        <a:srgbClr val="054305"/>
      </a:accent2>
      <a:accent3>
        <a:srgbClr val="9DFC2D"/>
      </a:accent3>
      <a:accent4>
        <a:srgbClr val="BBBBBB"/>
      </a:accent4>
      <a:accent5>
        <a:srgbClr val="888888"/>
      </a:accent5>
      <a:accent6>
        <a:srgbClr val="444444"/>
      </a:accent6>
      <a:hlink>
        <a:srgbClr val="0000FF"/>
      </a:hlink>
      <a:folHlink>
        <a:srgbClr val="800080"/>
      </a:folHlink>
    </a:clrScheme>
    <a:fontScheme name="FH Joanneum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_Vorlage_AppliedComputerSciences_grün.potx" id="{6350FFB7-C923-4AC8-980E-5276DDA5D0C4}" vid="{F4D51CA9-A608-4255-ABE2-8FCDD6D4EC39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PPT_Vorlage_AppliedComputerSciences_grün.potx</Template>
  <TotalTime>0</TotalTime>
  <Words>0</Words>
  <Application>Microsoft Macintosh PowerPoint</Application>
  <PresentationFormat>Bildschirmpräsentation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PPT_Vorlage_AppliedComputerSciences_grün</vt:lpstr>
      <vt:lpstr>PowerPoint-Präsentation</vt:lpstr>
    </vt:vector>
  </TitlesOfParts>
  <Company>FH JOANNEUM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Manfred Terler</dc:creator>
  <cp:lastModifiedBy>Terler Manfred</cp:lastModifiedBy>
  <cp:revision>41</cp:revision>
  <dcterms:created xsi:type="dcterms:W3CDTF">2013-02-19T07:57:04Z</dcterms:created>
  <dcterms:modified xsi:type="dcterms:W3CDTF">2024-09-02T12:13:16Z</dcterms:modified>
</cp:coreProperties>
</file>